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Assistant ExtraLight"/>
      <p:regular r:id="rId46"/>
      <p:bold r:id="rId47"/>
    </p:embeddedFont>
    <p:embeddedFont>
      <p:font typeface="Proxima Nova"/>
      <p:regular r:id="rId48"/>
      <p:bold r:id="rId49"/>
      <p:italic r:id="rId50"/>
      <p:boldItalic r:id="rId51"/>
    </p:embeddedFont>
    <p:embeddedFont>
      <p:font typeface="Fira Sans Extra Condensed Medium"/>
      <p:regular r:id="rId52"/>
      <p:bold r:id="rId53"/>
      <p:italic r:id="rId54"/>
      <p:boldItalic r:id="rId55"/>
    </p:embeddedFont>
    <p:embeddedFont>
      <p:font typeface="Pontano Sans"/>
      <p:regular r:id="rId56"/>
    </p:embeddedFont>
    <p:embeddedFont>
      <p:font typeface="Proxima Nova Semibold"/>
      <p:regular r:id="rId57"/>
      <p:bold r:id="rId58"/>
      <p:boldItalic r:id="rId59"/>
    </p:embeddedFont>
    <p:embeddedFont>
      <p:font typeface="Nunito Sans ExtraBold"/>
      <p:bold r:id="rId60"/>
      <p:boldItalic r:id="rId61"/>
    </p:embeddedFont>
    <p:embeddedFont>
      <p:font typeface="Nunito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AssistantExtraLight-regular.fntdata"/><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ProximaNova-regular.fntdata"/><Relationship Id="rId47" Type="http://schemas.openxmlformats.org/officeDocument/2006/relationships/font" Target="fonts/AssistantExtraLight-bold.fntdata"/><Relationship Id="rId49" Type="http://schemas.openxmlformats.org/officeDocument/2006/relationships/font" Target="fonts/ProximaNova-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NunitoSans-regular.fntdata"/><Relationship Id="rId61" Type="http://schemas.openxmlformats.org/officeDocument/2006/relationships/font" Target="fonts/NunitoSansExtraBold-boldItalic.fntdata"/><Relationship Id="rId20" Type="http://schemas.openxmlformats.org/officeDocument/2006/relationships/slide" Target="slides/slide13.xml"/><Relationship Id="rId64" Type="http://schemas.openxmlformats.org/officeDocument/2006/relationships/font" Target="fonts/NunitoSans-italic.fntdata"/><Relationship Id="rId63" Type="http://schemas.openxmlformats.org/officeDocument/2006/relationships/font" Target="fonts/NunitoSans-bold.fntdata"/><Relationship Id="rId22" Type="http://schemas.openxmlformats.org/officeDocument/2006/relationships/slide" Target="slides/slide15.xml"/><Relationship Id="rId21" Type="http://schemas.openxmlformats.org/officeDocument/2006/relationships/slide" Target="slides/slide14.xml"/><Relationship Id="rId65" Type="http://schemas.openxmlformats.org/officeDocument/2006/relationships/font" Target="fonts/NunitoSans-bold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NunitoSansExtraBold-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FiraSansExtraCondensedMedium-bold.fntdata"/><Relationship Id="rId52" Type="http://schemas.openxmlformats.org/officeDocument/2006/relationships/font" Target="fonts/FiraSansExtraCondensedMedium-regular.fntdata"/><Relationship Id="rId11" Type="http://schemas.openxmlformats.org/officeDocument/2006/relationships/slide" Target="slides/slide4.xml"/><Relationship Id="rId55" Type="http://schemas.openxmlformats.org/officeDocument/2006/relationships/font" Target="fonts/FiraSansExtraCondensedMedium-boldItalic.fntdata"/><Relationship Id="rId10" Type="http://schemas.openxmlformats.org/officeDocument/2006/relationships/slide" Target="slides/slide3.xml"/><Relationship Id="rId54" Type="http://schemas.openxmlformats.org/officeDocument/2006/relationships/font" Target="fonts/FiraSansExtraCondensedMedium-italic.fntdata"/><Relationship Id="rId13" Type="http://schemas.openxmlformats.org/officeDocument/2006/relationships/slide" Target="slides/slide6.xml"/><Relationship Id="rId57" Type="http://schemas.openxmlformats.org/officeDocument/2006/relationships/font" Target="fonts/ProximaNovaSemibold-regular.fntdata"/><Relationship Id="rId12" Type="http://schemas.openxmlformats.org/officeDocument/2006/relationships/slide" Target="slides/slide5.xml"/><Relationship Id="rId56" Type="http://schemas.openxmlformats.org/officeDocument/2006/relationships/font" Target="fonts/PontanoSans-regular.fntdata"/><Relationship Id="rId15" Type="http://schemas.openxmlformats.org/officeDocument/2006/relationships/slide" Target="slides/slide8.xml"/><Relationship Id="rId59" Type="http://schemas.openxmlformats.org/officeDocument/2006/relationships/font" Target="fonts/ProximaNovaSemibold-boldItalic.fntdata"/><Relationship Id="rId14" Type="http://schemas.openxmlformats.org/officeDocument/2006/relationships/slide" Target="slides/slide7.xml"/><Relationship Id="rId58" Type="http://schemas.openxmlformats.org/officeDocument/2006/relationships/font" Target="fonts/ProximaNovaSemibo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5ef6e01a5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ef6e01a5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58d3b44f0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8d3b44f0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5ef6e01a56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ef6e01a56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5e4b937d3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e4b937d3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5e4b937d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e4b937d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5465e7bc0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465e7bc0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SLIDES_API61385190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SLIDES_API61385190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SLIDES_API61385190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SLIDES_API61385190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5e2a05bcb3_1_18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e2a05bcb3_1_18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5e2a05bcb3_1_9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e2a05bcb3_1_9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5e2a05bcb3_1_1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5e2a05bcb3_1_1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6" name="Shape 3606"/>
        <p:cNvGrpSpPr/>
        <p:nvPr/>
      </p:nvGrpSpPr>
      <p:grpSpPr>
        <a:xfrm>
          <a:off x="0" y="0"/>
          <a:ext cx="0" cy="0"/>
          <a:chOff x="0" y="0"/>
          <a:chExt cx="0" cy="0"/>
        </a:xfrm>
      </p:grpSpPr>
      <p:sp>
        <p:nvSpPr>
          <p:cNvPr id="3607" name="Google Shape;3607;g5e2a05bcb3_1_12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8" name="Google Shape;3608;g5e2a05bcb3_1_12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6" name="Shape 4316"/>
        <p:cNvGrpSpPr/>
        <p:nvPr/>
      </p:nvGrpSpPr>
      <p:grpSpPr>
        <a:xfrm>
          <a:off x="0" y="0"/>
          <a:ext cx="0" cy="0"/>
          <a:chOff x="0" y="0"/>
          <a:chExt cx="0" cy="0"/>
        </a:xfrm>
      </p:grpSpPr>
      <p:sp>
        <p:nvSpPr>
          <p:cNvPr id="4317" name="Google Shape;4317;g5e2a05bcb3_1_13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8" name="Google Shape;4318;g5e2a05bcb3_1_13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2" name="Shape 4712"/>
        <p:cNvGrpSpPr/>
        <p:nvPr/>
      </p:nvGrpSpPr>
      <p:grpSpPr>
        <a:xfrm>
          <a:off x="0" y="0"/>
          <a:ext cx="0" cy="0"/>
          <a:chOff x="0" y="0"/>
          <a:chExt cx="0" cy="0"/>
        </a:xfrm>
      </p:grpSpPr>
      <p:sp>
        <p:nvSpPr>
          <p:cNvPr id="4713" name="Google Shape;4713;g5e2a05bcb3_1_13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4" name="Google Shape;4714;g5e2a05bcb3_1_13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ef6e01a56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ef6e01a56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5" name="Shape 5305"/>
        <p:cNvGrpSpPr/>
        <p:nvPr/>
      </p:nvGrpSpPr>
      <p:grpSpPr>
        <a:xfrm>
          <a:off x="0" y="0"/>
          <a:ext cx="0" cy="0"/>
          <a:chOff x="0" y="0"/>
          <a:chExt cx="0" cy="0"/>
        </a:xfrm>
      </p:grpSpPr>
      <p:sp>
        <p:nvSpPr>
          <p:cNvPr id="5306" name="Google Shape;5306;g5e2a05bcb3_1_14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7" name="Google Shape;5307;g5e2a05bcb3_1_14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0" name="Shape 5840"/>
        <p:cNvGrpSpPr/>
        <p:nvPr/>
      </p:nvGrpSpPr>
      <p:grpSpPr>
        <a:xfrm>
          <a:off x="0" y="0"/>
          <a:ext cx="0" cy="0"/>
          <a:chOff x="0" y="0"/>
          <a:chExt cx="0" cy="0"/>
        </a:xfrm>
      </p:grpSpPr>
      <p:sp>
        <p:nvSpPr>
          <p:cNvPr id="5841" name="Google Shape;5841;g5e2a05bcb3_1_15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2" name="Google Shape;5842;g5e2a05bcb3_1_15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5" name="Shape 6125"/>
        <p:cNvGrpSpPr/>
        <p:nvPr/>
      </p:nvGrpSpPr>
      <p:grpSpPr>
        <a:xfrm>
          <a:off x="0" y="0"/>
          <a:ext cx="0" cy="0"/>
          <a:chOff x="0" y="0"/>
          <a:chExt cx="0" cy="0"/>
        </a:xfrm>
      </p:grpSpPr>
      <p:sp>
        <p:nvSpPr>
          <p:cNvPr id="6126" name="Google Shape;6126;g5e2a05bcb3_1_15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7" name="Google Shape;6127;g5e2a05bcb3_1_15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7" name="Shape 6567"/>
        <p:cNvGrpSpPr/>
        <p:nvPr/>
      </p:nvGrpSpPr>
      <p:grpSpPr>
        <a:xfrm>
          <a:off x="0" y="0"/>
          <a:ext cx="0" cy="0"/>
          <a:chOff x="0" y="0"/>
          <a:chExt cx="0" cy="0"/>
        </a:xfrm>
      </p:grpSpPr>
      <p:sp>
        <p:nvSpPr>
          <p:cNvPr id="6568" name="Google Shape;6568;g5e2a05bcb3_1_15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9" name="Google Shape;6569;g5e2a05bcb3_1_15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3" name="Shape 6933"/>
        <p:cNvGrpSpPr/>
        <p:nvPr/>
      </p:nvGrpSpPr>
      <p:grpSpPr>
        <a:xfrm>
          <a:off x="0" y="0"/>
          <a:ext cx="0" cy="0"/>
          <a:chOff x="0" y="0"/>
          <a:chExt cx="0" cy="0"/>
        </a:xfrm>
      </p:grpSpPr>
      <p:sp>
        <p:nvSpPr>
          <p:cNvPr id="6934" name="Google Shape;6934;g5e2a05bcb3_1_16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5" name="Google Shape;6935;g5e2a05bcb3_1_16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7" name="Shape 7437"/>
        <p:cNvGrpSpPr/>
        <p:nvPr/>
      </p:nvGrpSpPr>
      <p:grpSpPr>
        <a:xfrm>
          <a:off x="0" y="0"/>
          <a:ext cx="0" cy="0"/>
          <a:chOff x="0" y="0"/>
          <a:chExt cx="0" cy="0"/>
        </a:xfrm>
      </p:grpSpPr>
      <p:sp>
        <p:nvSpPr>
          <p:cNvPr id="7438" name="Google Shape;7438;g5e2a05bcb3_1_16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9" name="Google Shape;7439;g5e2a05bcb3_1_16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3" name="Shape 7833"/>
        <p:cNvGrpSpPr/>
        <p:nvPr/>
      </p:nvGrpSpPr>
      <p:grpSpPr>
        <a:xfrm>
          <a:off x="0" y="0"/>
          <a:ext cx="0" cy="0"/>
          <a:chOff x="0" y="0"/>
          <a:chExt cx="0" cy="0"/>
        </a:xfrm>
      </p:grpSpPr>
      <p:sp>
        <p:nvSpPr>
          <p:cNvPr id="7834" name="Google Shape;7834;g5e2a05bcb3_1_17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5" name="Google Shape;7835;g5e2a05bcb3_1_17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6" name="Shape 8376"/>
        <p:cNvGrpSpPr/>
        <p:nvPr/>
      </p:nvGrpSpPr>
      <p:grpSpPr>
        <a:xfrm>
          <a:off x="0" y="0"/>
          <a:ext cx="0" cy="0"/>
          <a:chOff x="0" y="0"/>
          <a:chExt cx="0" cy="0"/>
        </a:xfrm>
      </p:grpSpPr>
      <p:sp>
        <p:nvSpPr>
          <p:cNvPr id="8377" name="Google Shape;8377;g5e2a05bcb3_1_17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8" name="Google Shape;8378;g5e2a05bcb3_1_17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7" name="Shape 8847"/>
        <p:cNvGrpSpPr/>
        <p:nvPr/>
      </p:nvGrpSpPr>
      <p:grpSpPr>
        <a:xfrm>
          <a:off x="0" y="0"/>
          <a:ext cx="0" cy="0"/>
          <a:chOff x="0" y="0"/>
          <a:chExt cx="0" cy="0"/>
        </a:xfrm>
      </p:grpSpPr>
      <p:sp>
        <p:nvSpPr>
          <p:cNvPr id="8848" name="Google Shape;8848;g5e2a05bcb3_1_18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9" name="Google Shape;8849;g5e2a05bcb3_1_18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ef6e01a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ef6e01a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ef6e01a56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ef6e01a56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8d3b44f0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d3b44f0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2"/>
          <p:cNvSpPr txBox="1"/>
          <p:nvPr>
            <p:ph type="ctrTitle"/>
          </p:nvPr>
        </p:nvSpPr>
        <p:spPr>
          <a:xfrm>
            <a:off x="4863802" y="1290175"/>
            <a:ext cx="36396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3000"/>
              <a:buNone/>
              <a:defRPr sz="3000">
                <a:solidFill>
                  <a:schemeClr val="lt1"/>
                </a:solidFill>
              </a:defRPr>
            </a:lvl2pPr>
            <a:lvl3pPr lvl="2" rtl="0" algn="r">
              <a:spcBef>
                <a:spcPts val="0"/>
              </a:spcBef>
              <a:spcAft>
                <a:spcPts val="0"/>
              </a:spcAft>
              <a:buClr>
                <a:schemeClr val="lt1"/>
              </a:buClr>
              <a:buSzPts val="3000"/>
              <a:buNone/>
              <a:defRPr sz="3000">
                <a:solidFill>
                  <a:schemeClr val="lt1"/>
                </a:solidFill>
              </a:defRPr>
            </a:lvl3pPr>
            <a:lvl4pPr lvl="3" rtl="0" algn="r">
              <a:spcBef>
                <a:spcPts val="0"/>
              </a:spcBef>
              <a:spcAft>
                <a:spcPts val="0"/>
              </a:spcAft>
              <a:buClr>
                <a:schemeClr val="lt1"/>
              </a:buClr>
              <a:buSzPts val="3000"/>
              <a:buNone/>
              <a:defRPr sz="3000">
                <a:solidFill>
                  <a:schemeClr val="lt1"/>
                </a:solidFill>
              </a:defRPr>
            </a:lvl4pPr>
            <a:lvl5pPr lvl="4" rtl="0" algn="r">
              <a:spcBef>
                <a:spcPts val="0"/>
              </a:spcBef>
              <a:spcAft>
                <a:spcPts val="0"/>
              </a:spcAft>
              <a:buClr>
                <a:schemeClr val="lt1"/>
              </a:buClr>
              <a:buSzPts val="3000"/>
              <a:buNone/>
              <a:defRPr sz="3000">
                <a:solidFill>
                  <a:schemeClr val="lt1"/>
                </a:solidFill>
              </a:defRPr>
            </a:lvl5pPr>
            <a:lvl6pPr lvl="5" rtl="0" algn="r">
              <a:spcBef>
                <a:spcPts val="0"/>
              </a:spcBef>
              <a:spcAft>
                <a:spcPts val="0"/>
              </a:spcAft>
              <a:buClr>
                <a:schemeClr val="lt1"/>
              </a:buClr>
              <a:buSzPts val="3000"/>
              <a:buNone/>
              <a:defRPr sz="3000">
                <a:solidFill>
                  <a:schemeClr val="lt1"/>
                </a:solidFill>
              </a:defRPr>
            </a:lvl6pPr>
            <a:lvl7pPr lvl="6" rtl="0" algn="r">
              <a:spcBef>
                <a:spcPts val="0"/>
              </a:spcBef>
              <a:spcAft>
                <a:spcPts val="0"/>
              </a:spcAft>
              <a:buClr>
                <a:schemeClr val="lt1"/>
              </a:buClr>
              <a:buSzPts val="3000"/>
              <a:buNone/>
              <a:defRPr sz="3000">
                <a:solidFill>
                  <a:schemeClr val="lt1"/>
                </a:solidFill>
              </a:defRPr>
            </a:lvl7pPr>
            <a:lvl8pPr lvl="7" rtl="0" algn="r">
              <a:spcBef>
                <a:spcPts val="0"/>
              </a:spcBef>
              <a:spcAft>
                <a:spcPts val="0"/>
              </a:spcAft>
              <a:buClr>
                <a:schemeClr val="lt1"/>
              </a:buClr>
              <a:buSzPts val="3000"/>
              <a:buNone/>
              <a:defRPr sz="3000">
                <a:solidFill>
                  <a:schemeClr val="lt1"/>
                </a:solidFill>
              </a:defRPr>
            </a:lvl8pPr>
            <a:lvl9pPr lvl="8" rtl="0" algn="r">
              <a:spcBef>
                <a:spcPts val="0"/>
              </a:spcBef>
              <a:spcAft>
                <a:spcPts val="0"/>
              </a:spcAft>
              <a:buClr>
                <a:schemeClr val="lt1"/>
              </a:buClr>
              <a:buSzPts val="3000"/>
              <a:buNone/>
              <a:defRPr sz="3000">
                <a:solidFill>
                  <a:schemeClr val="lt1"/>
                </a:solidFill>
              </a:defRPr>
            </a:lvl9pPr>
          </a:lstStyle>
          <a:p/>
        </p:txBody>
      </p:sp>
      <p:sp>
        <p:nvSpPr>
          <p:cNvPr id="11" name="Google Shape;11;p2"/>
          <p:cNvSpPr txBox="1"/>
          <p:nvPr>
            <p:ph idx="1" type="subTitle"/>
          </p:nvPr>
        </p:nvSpPr>
        <p:spPr>
          <a:xfrm>
            <a:off x="4151302" y="27576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15_1_1_2_1">
    <p:spTree>
      <p:nvGrpSpPr>
        <p:cNvPr id="82" name="Shape 82"/>
        <p:cNvGrpSpPr/>
        <p:nvPr/>
      </p:nvGrpSpPr>
      <p:grpSpPr>
        <a:xfrm>
          <a:off x="0" y="0"/>
          <a:ext cx="0" cy="0"/>
          <a:chOff x="0" y="0"/>
          <a:chExt cx="0" cy="0"/>
        </a:xfrm>
      </p:grpSpPr>
      <p:sp>
        <p:nvSpPr>
          <p:cNvPr id="83" name="Google Shape;83;p11"/>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15_1_1_2">
    <p:spTree>
      <p:nvGrpSpPr>
        <p:cNvPr id="84" name="Shape 84"/>
        <p:cNvGrpSpPr/>
        <p:nvPr/>
      </p:nvGrpSpPr>
      <p:grpSpPr>
        <a:xfrm>
          <a:off x="0" y="0"/>
          <a:ext cx="0" cy="0"/>
          <a:chOff x="0" y="0"/>
          <a:chExt cx="0" cy="0"/>
        </a:xfrm>
      </p:grpSpPr>
      <p:sp>
        <p:nvSpPr>
          <p:cNvPr id="85" name="Google Shape;85;p12"/>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
    <p:spTree>
      <p:nvGrpSpPr>
        <p:cNvPr id="86" name="Shape 86"/>
        <p:cNvGrpSpPr/>
        <p:nvPr/>
      </p:nvGrpSpPr>
      <p:grpSpPr>
        <a:xfrm>
          <a:off x="0" y="0"/>
          <a:ext cx="0" cy="0"/>
          <a:chOff x="0" y="0"/>
          <a:chExt cx="0" cy="0"/>
        </a:xfrm>
      </p:grpSpPr>
      <p:sp>
        <p:nvSpPr>
          <p:cNvPr id="87" name="Google Shape;87;p13"/>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2">
    <p:spTree>
      <p:nvGrpSpPr>
        <p:cNvPr id="88"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flipH="1">
            <a:off x="7518426"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14"/>
          <p:cNvSpPr txBox="1"/>
          <p:nvPr>
            <p:ph idx="2" type="ctrTitle"/>
          </p:nvPr>
        </p:nvSpPr>
        <p:spPr>
          <a:xfrm>
            <a:off x="3999944"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1pPr>
            <a:lvl2pPr lvl="1"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2pPr>
            <a:lvl3pPr lvl="2"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3pPr>
            <a:lvl4pPr lvl="3"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4pPr>
            <a:lvl5pPr lvl="4"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5pPr>
            <a:lvl6pPr lvl="5"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6pPr>
            <a:lvl7pPr lvl="6"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7pPr>
            <a:lvl8pPr lvl="7"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8pPr>
            <a:lvl9pPr lvl="8"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4">
    <p:spTree>
      <p:nvGrpSpPr>
        <p:cNvPr id="93" name="Shape 93"/>
        <p:cNvGrpSpPr/>
        <p:nvPr/>
      </p:nvGrpSpPr>
      <p:grpSpPr>
        <a:xfrm>
          <a:off x="0" y="0"/>
          <a:ext cx="0" cy="0"/>
          <a:chOff x="0" y="0"/>
          <a:chExt cx="0" cy="0"/>
        </a:xfrm>
      </p:grpSpPr>
      <p:sp>
        <p:nvSpPr>
          <p:cNvPr id="94" name="Google Shape;94;p15"/>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p:nvPr>
            <p:ph idx="1" type="body"/>
          </p:nvPr>
        </p:nvSpPr>
        <p:spPr>
          <a:xfrm>
            <a:off x="2780100" y="2134800"/>
            <a:ext cx="3583800" cy="1476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600"/>
              </a:spcBef>
              <a:spcAft>
                <a:spcPts val="0"/>
              </a:spcAft>
              <a:buClr>
                <a:schemeClr val="lt1"/>
              </a:buClr>
              <a:buSzPts val="1100"/>
              <a:buChar char="○"/>
              <a:defRPr sz="1100">
                <a:solidFill>
                  <a:schemeClr val="lt1"/>
                </a:solidFill>
              </a:defRPr>
            </a:lvl2pPr>
            <a:lvl3pPr indent="-298450" lvl="2" marL="1371600" rtl="0">
              <a:spcBef>
                <a:spcPts val="1600"/>
              </a:spcBef>
              <a:spcAft>
                <a:spcPts val="0"/>
              </a:spcAft>
              <a:buClr>
                <a:schemeClr val="lt1"/>
              </a:buClr>
              <a:buSzPts val="1100"/>
              <a:buChar char="■"/>
              <a:defRPr sz="1100">
                <a:solidFill>
                  <a:schemeClr val="lt1"/>
                </a:solidFill>
              </a:defRPr>
            </a:lvl3pPr>
            <a:lvl4pPr indent="-298450" lvl="3" marL="1828800" rtl="0">
              <a:spcBef>
                <a:spcPts val="1600"/>
              </a:spcBef>
              <a:spcAft>
                <a:spcPts val="0"/>
              </a:spcAft>
              <a:buClr>
                <a:schemeClr val="lt1"/>
              </a:buClr>
              <a:buSzPts val="1100"/>
              <a:buChar char="●"/>
              <a:defRPr sz="1100">
                <a:solidFill>
                  <a:schemeClr val="lt1"/>
                </a:solidFill>
              </a:defRPr>
            </a:lvl4pPr>
            <a:lvl5pPr indent="-298450" lvl="4" marL="2286000" rtl="0">
              <a:spcBef>
                <a:spcPts val="1600"/>
              </a:spcBef>
              <a:spcAft>
                <a:spcPts val="0"/>
              </a:spcAft>
              <a:buClr>
                <a:schemeClr val="lt1"/>
              </a:buClr>
              <a:buSzPts val="1100"/>
              <a:buChar char="○"/>
              <a:defRPr sz="1100">
                <a:solidFill>
                  <a:schemeClr val="lt1"/>
                </a:solidFill>
              </a:defRPr>
            </a:lvl5pPr>
            <a:lvl6pPr indent="-298450" lvl="5" marL="2743200" rtl="0">
              <a:spcBef>
                <a:spcPts val="1600"/>
              </a:spcBef>
              <a:spcAft>
                <a:spcPts val="0"/>
              </a:spcAft>
              <a:buClr>
                <a:schemeClr val="lt1"/>
              </a:buClr>
              <a:buSzPts val="1100"/>
              <a:buChar char="■"/>
              <a:defRPr sz="1100">
                <a:solidFill>
                  <a:schemeClr val="lt1"/>
                </a:solidFill>
              </a:defRPr>
            </a:lvl6pPr>
            <a:lvl7pPr indent="-298450" lvl="6" marL="3200400" rtl="0">
              <a:spcBef>
                <a:spcPts val="1600"/>
              </a:spcBef>
              <a:spcAft>
                <a:spcPts val="0"/>
              </a:spcAft>
              <a:buClr>
                <a:schemeClr val="lt1"/>
              </a:buClr>
              <a:buSzPts val="1100"/>
              <a:buChar char="●"/>
              <a:defRPr sz="1100">
                <a:solidFill>
                  <a:schemeClr val="lt1"/>
                </a:solidFill>
              </a:defRPr>
            </a:lvl7pPr>
            <a:lvl8pPr indent="-298450" lvl="7" marL="3657600" rtl="0">
              <a:spcBef>
                <a:spcPts val="1600"/>
              </a:spcBef>
              <a:spcAft>
                <a:spcPts val="0"/>
              </a:spcAft>
              <a:buClr>
                <a:schemeClr val="lt1"/>
              </a:buClr>
              <a:buSzPts val="1100"/>
              <a:buChar char="○"/>
              <a:defRPr sz="1100">
                <a:solidFill>
                  <a:schemeClr val="lt1"/>
                </a:solidFill>
              </a:defRPr>
            </a:lvl8pPr>
            <a:lvl9pPr indent="-298450" lvl="8" marL="4114800" rtl="0">
              <a:spcBef>
                <a:spcPts val="1600"/>
              </a:spcBef>
              <a:spcAft>
                <a:spcPts val="1600"/>
              </a:spcAft>
              <a:buClr>
                <a:schemeClr val="lt1"/>
              </a:buClr>
              <a:buSzPts val="1100"/>
              <a:buChar char="■"/>
              <a:defRPr sz="1100">
                <a:solidFill>
                  <a:schemeClr val="lt1"/>
                </a:solidFill>
              </a:defRPr>
            </a:lvl9pPr>
          </a:lstStyle>
          <a:p/>
        </p:txBody>
      </p:sp>
      <p:sp>
        <p:nvSpPr>
          <p:cNvPr id="96" name="Google Shape;96;p1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4_1">
    <p:spTree>
      <p:nvGrpSpPr>
        <p:cNvPr id="97"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ph idx="1" type="body"/>
          </p:nvPr>
        </p:nvSpPr>
        <p:spPr>
          <a:xfrm>
            <a:off x="720000" y="1183700"/>
            <a:ext cx="37716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rgbClr val="000000"/>
              </a:buClr>
              <a:buSzPts val="900"/>
              <a:buChar char="●"/>
              <a:defRPr sz="900">
                <a:solidFill>
                  <a:srgbClr val="000000"/>
                </a:solidFill>
              </a:defRPr>
            </a:lvl1pPr>
            <a:lvl2pPr indent="-285750" lvl="1" marL="914400" rtl="0">
              <a:spcBef>
                <a:spcPts val="1600"/>
              </a:spcBef>
              <a:spcAft>
                <a:spcPts val="0"/>
              </a:spcAft>
              <a:buClr>
                <a:srgbClr val="000000"/>
              </a:buClr>
              <a:buSzPts val="900"/>
              <a:buChar char="○"/>
              <a:defRPr sz="900">
                <a:solidFill>
                  <a:srgbClr val="000000"/>
                </a:solidFill>
              </a:defRPr>
            </a:lvl2pPr>
            <a:lvl3pPr indent="-285750" lvl="2" marL="1371600" rtl="0">
              <a:spcBef>
                <a:spcPts val="1600"/>
              </a:spcBef>
              <a:spcAft>
                <a:spcPts val="0"/>
              </a:spcAft>
              <a:buClr>
                <a:srgbClr val="000000"/>
              </a:buClr>
              <a:buSzPts val="900"/>
              <a:buChar char="■"/>
              <a:defRPr sz="900">
                <a:solidFill>
                  <a:srgbClr val="000000"/>
                </a:solidFill>
              </a:defRPr>
            </a:lvl3pPr>
            <a:lvl4pPr indent="-285750" lvl="3" marL="1828800" rtl="0">
              <a:spcBef>
                <a:spcPts val="1600"/>
              </a:spcBef>
              <a:spcAft>
                <a:spcPts val="0"/>
              </a:spcAft>
              <a:buClr>
                <a:srgbClr val="000000"/>
              </a:buClr>
              <a:buSzPts val="900"/>
              <a:buChar char="●"/>
              <a:defRPr sz="900">
                <a:solidFill>
                  <a:srgbClr val="000000"/>
                </a:solidFill>
              </a:defRPr>
            </a:lvl4pPr>
            <a:lvl5pPr indent="-285750" lvl="4" marL="2286000" rtl="0">
              <a:spcBef>
                <a:spcPts val="1600"/>
              </a:spcBef>
              <a:spcAft>
                <a:spcPts val="0"/>
              </a:spcAft>
              <a:buClr>
                <a:srgbClr val="000000"/>
              </a:buClr>
              <a:buSzPts val="900"/>
              <a:buChar char="○"/>
              <a:defRPr sz="900">
                <a:solidFill>
                  <a:srgbClr val="000000"/>
                </a:solidFill>
              </a:defRPr>
            </a:lvl5pPr>
            <a:lvl6pPr indent="-285750" lvl="5" marL="2743200" rtl="0">
              <a:spcBef>
                <a:spcPts val="1600"/>
              </a:spcBef>
              <a:spcAft>
                <a:spcPts val="0"/>
              </a:spcAft>
              <a:buClr>
                <a:srgbClr val="000000"/>
              </a:buClr>
              <a:buSzPts val="900"/>
              <a:buChar char="■"/>
              <a:defRPr sz="900">
                <a:solidFill>
                  <a:srgbClr val="000000"/>
                </a:solidFill>
              </a:defRPr>
            </a:lvl6pPr>
            <a:lvl7pPr indent="-285750" lvl="6" marL="3200400" rtl="0">
              <a:spcBef>
                <a:spcPts val="1600"/>
              </a:spcBef>
              <a:spcAft>
                <a:spcPts val="0"/>
              </a:spcAft>
              <a:buClr>
                <a:srgbClr val="000000"/>
              </a:buClr>
              <a:buSzPts val="900"/>
              <a:buChar char="●"/>
              <a:defRPr sz="900">
                <a:solidFill>
                  <a:srgbClr val="000000"/>
                </a:solidFill>
              </a:defRPr>
            </a:lvl7pPr>
            <a:lvl8pPr indent="-285750" lvl="7" marL="3657600" rtl="0">
              <a:spcBef>
                <a:spcPts val="1600"/>
              </a:spcBef>
              <a:spcAft>
                <a:spcPts val="0"/>
              </a:spcAft>
              <a:buClr>
                <a:srgbClr val="000000"/>
              </a:buClr>
              <a:buSzPts val="900"/>
              <a:buChar char="○"/>
              <a:defRPr sz="900">
                <a:solidFill>
                  <a:srgbClr val="000000"/>
                </a:solidFill>
              </a:defRPr>
            </a:lvl8pPr>
            <a:lvl9pPr indent="-285750" lvl="8" marL="4114800" rtl="0">
              <a:spcBef>
                <a:spcPts val="1600"/>
              </a:spcBef>
              <a:spcAft>
                <a:spcPts val="1600"/>
              </a:spcAft>
              <a:buClr>
                <a:srgbClr val="000000"/>
              </a:buClr>
              <a:buSzPts val="900"/>
              <a:buChar char="■"/>
              <a:defRPr sz="900">
                <a:solidFill>
                  <a:srgbClr val="000000"/>
                </a:solidFill>
              </a:defRPr>
            </a:lvl9pPr>
          </a:lstStyle>
          <a:p/>
        </p:txBody>
      </p:sp>
      <p:sp>
        <p:nvSpPr>
          <p:cNvPr id="102" name="Google Shape;102;p1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7" name="Shape 10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1" name="Shape 1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spTree>
      <p:nvGrpSpPr>
        <p:cNvPr id="12"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3"/>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3" name="Google Shape;23;p3"/>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3"/>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5" name="Google Shape;25;p3"/>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3"/>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7" name="Google Shape;27;p3"/>
          <p:cNvSpPr txBox="1"/>
          <p:nvPr>
            <p:ph idx="6" type="subTitle"/>
          </p:nvPr>
        </p:nvSpPr>
        <p:spPr>
          <a:xfrm>
            <a:off x="2271011"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3"/>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9" name="Google Shape;29;p3"/>
          <p:cNvSpPr txBox="1"/>
          <p:nvPr>
            <p:ph idx="8" type="subTitle"/>
          </p:nvPr>
        </p:nvSpPr>
        <p:spPr>
          <a:xfrm>
            <a:off x="4892774"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3"/>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31" name="Google Shape;31;p3"/>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3"/>
          <p:cNvSpPr txBox="1"/>
          <p:nvPr>
            <p:ph hasCustomPrompt="1" idx="14" type="title"/>
          </p:nvPr>
        </p:nvSpPr>
        <p:spPr>
          <a:xfrm>
            <a:off x="157583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p:nvPr>
            <p:ph hasCustomPrompt="1" idx="15" type="title"/>
          </p:nvPr>
        </p:nvSpPr>
        <p:spPr>
          <a:xfrm>
            <a:off x="419761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hasCustomPrompt="1" idx="16" type="title"/>
          </p:nvPr>
        </p:nvSpPr>
        <p:spPr>
          <a:xfrm>
            <a:off x="6872626"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p:nvPr>
            <p:ph hasCustomPrompt="1" idx="17" type="title"/>
          </p:nvPr>
        </p:nvSpPr>
        <p:spPr>
          <a:xfrm>
            <a:off x="2879111"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p:nvPr>
            <p:ph hasCustomPrompt="1" idx="18" type="title"/>
          </p:nvPr>
        </p:nvSpPr>
        <p:spPr>
          <a:xfrm>
            <a:off x="5500879"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spTree>
      <p:nvGrpSpPr>
        <p:cNvPr id="37"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1" name="Google Shape;41;p4"/>
          <p:cNvSpPr txBox="1"/>
          <p:nvPr>
            <p:ph hasCustomPrompt="1" idx="2" type="title"/>
          </p:nvPr>
        </p:nvSpPr>
        <p:spPr>
          <a:xfrm flipH="1">
            <a:off x="1889225" y="1753435"/>
            <a:ext cx="29793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spTree>
      <p:nvGrpSpPr>
        <p:cNvPr id="42" name="Shape 42"/>
        <p:cNvGrpSpPr/>
        <p:nvPr/>
      </p:nvGrpSpPr>
      <p:grpSpPr>
        <a:xfrm>
          <a:off x="0" y="0"/>
          <a:ext cx="0" cy="0"/>
          <a:chOff x="0" y="0"/>
          <a:chExt cx="0" cy="0"/>
        </a:xfrm>
      </p:grpSpPr>
      <p:sp>
        <p:nvSpPr>
          <p:cNvPr id="43" name="Google Shape;43;p5"/>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5"/>
          <p:cNvSpPr txBox="1"/>
          <p:nvPr>
            <p:ph type="ctrTitle"/>
          </p:nvPr>
        </p:nvSpPr>
        <p:spPr>
          <a:xfrm>
            <a:off x="630625" y="1659512"/>
            <a:ext cx="38673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45" name="Google Shape;45;p5"/>
          <p:cNvSpPr txBox="1"/>
          <p:nvPr>
            <p:ph idx="1" type="subTitle"/>
          </p:nvPr>
        </p:nvSpPr>
        <p:spPr>
          <a:xfrm>
            <a:off x="630625" y="2513488"/>
            <a:ext cx="33405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4_1">
    <p:spTree>
      <p:nvGrpSpPr>
        <p:cNvPr id="46" name="Shape 46"/>
        <p:cNvGrpSpPr/>
        <p:nvPr/>
      </p:nvGrpSpPr>
      <p:grpSpPr>
        <a:xfrm>
          <a:off x="0" y="0"/>
          <a:ext cx="0" cy="0"/>
          <a:chOff x="0" y="0"/>
          <a:chExt cx="0" cy="0"/>
        </a:xfrm>
      </p:grpSpPr>
      <p:sp>
        <p:nvSpPr>
          <p:cNvPr id="47" name="Google Shape;47;p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6"/>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49" name="Google Shape;49;p6"/>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0" name="Google Shape;50;p6"/>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1" name="Google Shape;51;p6"/>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2" name="Google Shape;52;p6"/>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3" name="Google Shape;53;p6"/>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4" name="Google Shape;54;p6"/>
          <p:cNvSpPr txBox="1"/>
          <p:nvPr>
            <p:ph idx="7" type="ctrTitle"/>
          </p:nvPr>
        </p:nvSpPr>
        <p:spPr>
          <a:xfrm flipH="1">
            <a:off x="644517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5" name="Google Shape;55;p6"/>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_1_1">
    <p:spTree>
      <p:nvGrpSpPr>
        <p:cNvPr id="56"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flipH="1">
            <a:off x="7518426"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0" name="Google Shape;60;p7"/>
          <p:cNvSpPr txBox="1"/>
          <p:nvPr>
            <p:ph hasCustomPrompt="1" idx="2" type="title"/>
          </p:nvPr>
        </p:nvSpPr>
        <p:spPr>
          <a:xfrm>
            <a:off x="4322366" y="1753435"/>
            <a:ext cx="2979300" cy="7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15_1_1_1">
    <p:spTree>
      <p:nvGrpSpPr>
        <p:cNvPr id="6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8"/>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8"/>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67" name="Google Shape;67;p8"/>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3">
  <p:cSld name="CUSTOM_15_1_1_1_1">
    <p:spTree>
      <p:nvGrpSpPr>
        <p:cNvPr id="68" name="Shape 68"/>
        <p:cNvGrpSpPr/>
        <p:nvPr/>
      </p:nvGrpSpPr>
      <p:grpSpPr>
        <a:xfrm>
          <a:off x="0" y="0"/>
          <a:ext cx="0" cy="0"/>
          <a:chOff x="0" y="0"/>
          <a:chExt cx="0" cy="0"/>
        </a:xfrm>
      </p:grpSpPr>
      <p:sp>
        <p:nvSpPr>
          <p:cNvPr id="69" name="Google Shape;69;p9"/>
          <p:cNvSpPr txBox="1"/>
          <p:nvPr>
            <p:ph type="ctrTitle"/>
          </p:nvPr>
        </p:nvSpPr>
        <p:spPr>
          <a:xfrm flipH="1">
            <a:off x="6795803"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9"/>
          <p:cNvSpPr txBox="1"/>
          <p:nvPr>
            <p:ph idx="2" type="ctrTitle"/>
          </p:nvPr>
        </p:nvSpPr>
        <p:spPr>
          <a:xfrm flipH="1">
            <a:off x="720000" y="1982325"/>
            <a:ext cx="26715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300"/>
              <a:buNone/>
              <a:defRPr sz="13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71" name="Google Shape;71;p9"/>
          <p:cNvSpPr txBox="1"/>
          <p:nvPr>
            <p:ph idx="1" type="subTitle"/>
          </p:nvPr>
        </p:nvSpPr>
        <p:spPr>
          <a:xfrm flipH="1">
            <a:off x="1264200" y="2513497"/>
            <a:ext cx="21273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100">
                <a:solidFill>
                  <a:schemeClr val="dk1"/>
                </a:solidFill>
              </a:defRPr>
            </a:lvl1pPr>
            <a:lvl2pPr lvl="1" rtl="0" algn="r">
              <a:lnSpc>
                <a:spcPct val="100000"/>
              </a:lnSpc>
              <a:spcBef>
                <a:spcPts val="0"/>
              </a:spcBef>
              <a:spcAft>
                <a:spcPts val="0"/>
              </a:spcAft>
              <a:buClr>
                <a:schemeClr val="dk1"/>
              </a:buClr>
              <a:buSzPts val="1100"/>
              <a:buNone/>
              <a:defRPr sz="1100">
                <a:solidFill>
                  <a:schemeClr val="dk1"/>
                </a:solidFill>
              </a:defRPr>
            </a:lvl2pPr>
            <a:lvl3pPr lvl="2" rtl="0" algn="r">
              <a:lnSpc>
                <a:spcPct val="100000"/>
              </a:lnSpc>
              <a:spcBef>
                <a:spcPts val="0"/>
              </a:spcBef>
              <a:spcAft>
                <a:spcPts val="0"/>
              </a:spcAft>
              <a:buClr>
                <a:schemeClr val="dk1"/>
              </a:buClr>
              <a:buSzPts val="1100"/>
              <a:buNone/>
              <a:defRPr sz="1100">
                <a:solidFill>
                  <a:schemeClr val="dk1"/>
                </a:solidFill>
              </a:defRPr>
            </a:lvl3pPr>
            <a:lvl4pPr lvl="3" rtl="0" algn="r">
              <a:lnSpc>
                <a:spcPct val="100000"/>
              </a:lnSpc>
              <a:spcBef>
                <a:spcPts val="0"/>
              </a:spcBef>
              <a:spcAft>
                <a:spcPts val="0"/>
              </a:spcAft>
              <a:buClr>
                <a:schemeClr val="dk1"/>
              </a:buClr>
              <a:buSzPts val="1100"/>
              <a:buNone/>
              <a:defRPr sz="1100">
                <a:solidFill>
                  <a:schemeClr val="dk1"/>
                </a:solidFill>
              </a:defRPr>
            </a:lvl4pPr>
            <a:lvl5pPr lvl="4" rtl="0" algn="r">
              <a:lnSpc>
                <a:spcPct val="100000"/>
              </a:lnSpc>
              <a:spcBef>
                <a:spcPts val="0"/>
              </a:spcBef>
              <a:spcAft>
                <a:spcPts val="0"/>
              </a:spcAft>
              <a:buClr>
                <a:schemeClr val="dk1"/>
              </a:buClr>
              <a:buSzPts val="1100"/>
              <a:buNone/>
              <a:defRPr sz="1100">
                <a:solidFill>
                  <a:schemeClr val="dk1"/>
                </a:solidFill>
              </a:defRPr>
            </a:lvl5pPr>
            <a:lvl6pPr lvl="5" rtl="0" algn="r">
              <a:lnSpc>
                <a:spcPct val="100000"/>
              </a:lnSpc>
              <a:spcBef>
                <a:spcPts val="0"/>
              </a:spcBef>
              <a:spcAft>
                <a:spcPts val="0"/>
              </a:spcAft>
              <a:buClr>
                <a:schemeClr val="dk1"/>
              </a:buClr>
              <a:buSzPts val="1100"/>
              <a:buNone/>
              <a:defRPr sz="1100">
                <a:solidFill>
                  <a:schemeClr val="dk1"/>
                </a:solidFill>
              </a:defRPr>
            </a:lvl6pPr>
            <a:lvl7pPr lvl="6" rtl="0" algn="r">
              <a:lnSpc>
                <a:spcPct val="100000"/>
              </a:lnSpc>
              <a:spcBef>
                <a:spcPts val="0"/>
              </a:spcBef>
              <a:spcAft>
                <a:spcPts val="0"/>
              </a:spcAft>
              <a:buClr>
                <a:schemeClr val="dk1"/>
              </a:buClr>
              <a:buSzPts val="1100"/>
              <a:buNone/>
              <a:defRPr sz="1100">
                <a:solidFill>
                  <a:schemeClr val="dk1"/>
                </a:solidFill>
              </a:defRPr>
            </a:lvl7pPr>
            <a:lvl8pPr lvl="7" rtl="0" algn="r">
              <a:lnSpc>
                <a:spcPct val="100000"/>
              </a:lnSpc>
              <a:spcBef>
                <a:spcPts val="0"/>
              </a:spcBef>
              <a:spcAft>
                <a:spcPts val="0"/>
              </a:spcAft>
              <a:buClr>
                <a:schemeClr val="dk1"/>
              </a:buClr>
              <a:buSzPts val="1100"/>
              <a:buNone/>
              <a:defRPr sz="1100">
                <a:solidFill>
                  <a:schemeClr val="dk1"/>
                </a:solidFill>
              </a:defRPr>
            </a:lvl8pPr>
            <a:lvl9pPr lvl="8" rtl="0"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3">
    <p:spTree>
      <p:nvGrpSpPr>
        <p:cNvPr id="72" name="Shape 72"/>
        <p:cNvGrpSpPr/>
        <p:nvPr/>
      </p:nvGrpSpPr>
      <p:grpSpPr>
        <a:xfrm>
          <a:off x="0" y="0"/>
          <a:ext cx="0" cy="0"/>
          <a:chOff x="0" y="0"/>
          <a:chExt cx="0" cy="0"/>
        </a:xfrm>
      </p:grpSpPr>
      <p:sp>
        <p:nvSpPr>
          <p:cNvPr id="73" name="Google Shape;73;p10"/>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10"/>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1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10"/>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77" name="Google Shape;77;p10"/>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10"/>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9" name="Google Shape;79;p10"/>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10"/>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100"/>
              <a:buNone/>
              <a:defRPr sz="1100">
                <a:solidFill>
                  <a:schemeClr val="dk1"/>
                </a:solidFill>
              </a:defRPr>
            </a:lvl1pPr>
            <a:lvl2pPr lvl="1" rtl="0" algn="r">
              <a:spcBef>
                <a:spcPts val="0"/>
              </a:spcBef>
              <a:spcAft>
                <a:spcPts val="0"/>
              </a:spcAft>
              <a:buClr>
                <a:schemeClr val="dk1"/>
              </a:buClr>
              <a:buSzPts val="1100"/>
              <a:buNone/>
              <a:defRPr sz="1100">
                <a:solidFill>
                  <a:schemeClr val="dk1"/>
                </a:solidFill>
              </a:defRPr>
            </a:lvl2pPr>
            <a:lvl3pPr lvl="2" rtl="0" algn="r">
              <a:spcBef>
                <a:spcPts val="0"/>
              </a:spcBef>
              <a:spcAft>
                <a:spcPts val="0"/>
              </a:spcAft>
              <a:buClr>
                <a:schemeClr val="dk1"/>
              </a:buClr>
              <a:buSzPts val="1100"/>
              <a:buNone/>
              <a:defRPr sz="1100">
                <a:solidFill>
                  <a:schemeClr val="dk1"/>
                </a:solidFill>
              </a:defRPr>
            </a:lvl3pPr>
            <a:lvl4pPr lvl="3" rtl="0" algn="r">
              <a:spcBef>
                <a:spcPts val="0"/>
              </a:spcBef>
              <a:spcAft>
                <a:spcPts val="0"/>
              </a:spcAft>
              <a:buClr>
                <a:schemeClr val="dk1"/>
              </a:buClr>
              <a:buSzPts val="1100"/>
              <a:buNone/>
              <a:defRPr sz="1100">
                <a:solidFill>
                  <a:schemeClr val="dk1"/>
                </a:solidFill>
              </a:defRPr>
            </a:lvl4pPr>
            <a:lvl5pPr lvl="4" rtl="0" algn="r">
              <a:spcBef>
                <a:spcPts val="0"/>
              </a:spcBef>
              <a:spcAft>
                <a:spcPts val="0"/>
              </a:spcAft>
              <a:buClr>
                <a:schemeClr val="dk1"/>
              </a:buClr>
              <a:buSzPts val="1100"/>
              <a:buNone/>
              <a:defRPr sz="1100">
                <a:solidFill>
                  <a:schemeClr val="dk1"/>
                </a:solidFill>
              </a:defRPr>
            </a:lvl5pPr>
            <a:lvl6pPr lvl="5" rtl="0" algn="r">
              <a:spcBef>
                <a:spcPts val="0"/>
              </a:spcBef>
              <a:spcAft>
                <a:spcPts val="0"/>
              </a:spcAft>
              <a:buClr>
                <a:schemeClr val="dk1"/>
              </a:buClr>
              <a:buSzPts val="1100"/>
              <a:buNone/>
              <a:defRPr sz="1100">
                <a:solidFill>
                  <a:schemeClr val="dk1"/>
                </a:solidFill>
              </a:defRPr>
            </a:lvl6pPr>
            <a:lvl7pPr lvl="6" rtl="0" algn="r">
              <a:spcBef>
                <a:spcPts val="0"/>
              </a:spcBef>
              <a:spcAft>
                <a:spcPts val="0"/>
              </a:spcAft>
              <a:buClr>
                <a:schemeClr val="dk1"/>
              </a:buClr>
              <a:buSzPts val="1100"/>
              <a:buNone/>
              <a:defRPr sz="1100">
                <a:solidFill>
                  <a:schemeClr val="dk1"/>
                </a:solidFill>
              </a:defRPr>
            </a:lvl7pPr>
            <a:lvl8pPr lvl="7" rtl="0" algn="r">
              <a:spcBef>
                <a:spcPts val="0"/>
              </a:spcBef>
              <a:spcAft>
                <a:spcPts val="0"/>
              </a:spcAft>
              <a:buClr>
                <a:schemeClr val="dk1"/>
              </a:buClr>
              <a:buSzPts val="1100"/>
              <a:buNone/>
              <a:defRPr sz="1100">
                <a:solidFill>
                  <a:schemeClr val="dk1"/>
                </a:solidFill>
              </a:defRPr>
            </a:lvl8pPr>
            <a:lvl9pPr lvl="8" rtl="0" algn="r">
              <a:spcBef>
                <a:spcPts val="0"/>
              </a:spcBef>
              <a:spcAft>
                <a:spcPts val="0"/>
              </a:spcAft>
              <a:buClr>
                <a:schemeClr val="dk1"/>
              </a:buClr>
              <a:buSzPts val="1100"/>
              <a:buNone/>
              <a:defRPr sz="1100">
                <a:solidFill>
                  <a:schemeClr val="dk1"/>
                </a:solidFill>
              </a:defRPr>
            </a:lvl9pPr>
          </a:lstStyle>
          <a:p/>
        </p:txBody>
      </p:sp>
      <p:sp>
        <p:nvSpPr>
          <p:cNvPr id="81" name="Google Shape;81;p10"/>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900"/>
              <a:buNone/>
              <a:defRPr sz="900">
                <a:solidFill>
                  <a:schemeClr val="dk1"/>
                </a:solidFill>
              </a:defRPr>
            </a:lvl1pPr>
            <a:lvl2pPr lvl="1" rtl="0" algn="r">
              <a:lnSpc>
                <a:spcPct val="100000"/>
              </a:lnSpc>
              <a:spcBef>
                <a:spcPts val="0"/>
              </a:spcBef>
              <a:spcAft>
                <a:spcPts val="0"/>
              </a:spcAft>
              <a:buClr>
                <a:schemeClr val="dk1"/>
              </a:buClr>
              <a:buSzPts val="900"/>
              <a:buNone/>
              <a:defRPr sz="900">
                <a:solidFill>
                  <a:schemeClr val="dk1"/>
                </a:solidFill>
              </a:defRPr>
            </a:lvl2pPr>
            <a:lvl3pPr lvl="2" rtl="0" algn="r">
              <a:lnSpc>
                <a:spcPct val="100000"/>
              </a:lnSpc>
              <a:spcBef>
                <a:spcPts val="0"/>
              </a:spcBef>
              <a:spcAft>
                <a:spcPts val="0"/>
              </a:spcAft>
              <a:buClr>
                <a:schemeClr val="dk1"/>
              </a:buClr>
              <a:buSzPts val="900"/>
              <a:buNone/>
              <a:defRPr sz="900">
                <a:solidFill>
                  <a:schemeClr val="dk1"/>
                </a:solidFill>
              </a:defRPr>
            </a:lvl3pPr>
            <a:lvl4pPr lvl="3" rtl="0" algn="r">
              <a:lnSpc>
                <a:spcPct val="100000"/>
              </a:lnSpc>
              <a:spcBef>
                <a:spcPts val="0"/>
              </a:spcBef>
              <a:spcAft>
                <a:spcPts val="0"/>
              </a:spcAft>
              <a:buClr>
                <a:schemeClr val="dk1"/>
              </a:buClr>
              <a:buSzPts val="900"/>
              <a:buNone/>
              <a:defRPr sz="900">
                <a:solidFill>
                  <a:schemeClr val="dk1"/>
                </a:solidFill>
              </a:defRPr>
            </a:lvl4pPr>
            <a:lvl5pPr lvl="4" rtl="0" algn="r">
              <a:lnSpc>
                <a:spcPct val="100000"/>
              </a:lnSpc>
              <a:spcBef>
                <a:spcPts val="0"/>
              </a:spcBef>
              <a:spcAft>
                <a:spcPts val="0"/>
              </a:spcAft>
              <a:buClr>
                <a:schemeClr val="dk1"/>
              </a:buClr>
              <a:buSzPts val="900"/>
              <a:buNone/>
              <a:defRPr sz="900">
                <a:solidFill>
                  <a:schemeClr val="dk1"/>
                </a:solidFill>
              </a:defRPr>
            </a:lvl5pPr>
            <a:lvl6pPr lvl="5" rtl="0" algn="r">
              <a:lnSpc>
                <a:spcPct val="100000"/>
              </a:lnSpc>
              <a:spcBef>
                <a:spcPts val="0"/>
              </a:spcBef>
              <a:spcAft>
                <a:spcPts val="0"/>
              </a:spcAft>
              <a:buClr>
                <a:schemeClr val="dk1"/>
              </a:buClr>
              <a:buSzPts val="900"/>
              <a:buNone/>
              <a:defRPr sz="900">
                <a:solidFill>
                  <a:schemeClr val="dk1"/>
                </a:solidFill>
              </a:defRPr>
            </a:lvl6pPr>
            <a:lvl7pPr lvl="6" rtl="0" algn="r">
              <a:lnSpc>
                <a:spcPct val="100000"/>
              </a:lnSpc>
              <a:spcBef>
                <a:spcPts val="0"/>
              </a:spcBef>
              <a:spcAft>
                <a:spcPts val="0"/>
              </a:spcAft>
              <a:buClr>
                <a:schemeClr val="dk1"/>
              </a:buClr>
              <a:buSzPts val="900"/>
              <a:buNone/>
              <a:defRPr sz="900">
                <a:solidFill>
                  <a:schemeClr val="dk1"/>
                </a:solidFill>
              </a:defRPr>
            </a:lvl7pPr>
            <a:lvl8pPr lvl="7" rtl="0" algn="r">
              <a:lnSpc>
                <a:spcPct val="100000"/>
              </a:lnSpc>
              <a:spcBef>
                <a:spcPts val="0"/>
              </a:spcBef>
              <a:spcAft>
                <a:spcPts val="0"/>
              </a:spcAft>
              <a:buClr>
                <a:schemeClr val="dk1"/>
              </a:buClr>
              <a:buSzPts val="900"/>
              <a:buNone/>
              <a:defRPr sz="900">
                <a:solidFill>
                  <a:schemeClr val="dk1"/>
                </a:solidFill>
              </a:defRPr>
            </a:lvl8pPr>
            <a:lvl9pPr lvl="8" rtl="0"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1pPr>
            <a:lvl2pPr indent="-304800" lvl="1" marL="9144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2pPr>
            <a:lvl3pPr indent="-304800" lvl="2" marL="13716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3pPr>
            <a:lvl4pPr indent="-304800" lvl="3" marL="1828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4pPr>
            <a:lvl5pPr indent="-304800" lvl="4" marL="22860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5pPr>
            <a:lvl6pPr indent="-304800" lvl="5" marL="27432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6pPr>
            <a:lvl7pPr indent="-304800" lvl="6" marL="32004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7pPr>
            <a:lvl8pPr indent="-304800" lvl="7" marL="36576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8pPr>
            <a:lvl9pPr indent="-304800" lvl="8" marL="4114800" rtl="0">
              <a:lnSpc>
                <a:spcPct val="115000"/>
              </a:lnSpc>
              <a:spcBef>
                <a:spcPts val="1600"/>
              </a:spcBef>
              <a:spcAft>
                <a:spcPts val="160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4" name="Shape 104"/>
        <p:cNvGrpSpPr/>
        <p:nvPr/>
      </p:nvGrpSpPr>
      <p:grpSpPr>
        <a:xfrm>
          <a:off x="0" y="0"/>
          <a:ext cx="0" cy="0"/>
          <a:chOff x="0" y="0"/>
          <a:chExt cx="0" cy="0"/>
        </a:xfrm>
      </p:grpSpPr>
      <p:sp>
        <p:nvSpPr>
          <p:cNvPr id="105" name="Google Shape;105;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6" name="Google Shape;106;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10" name="Google Shape;110;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photo/leopard_4477007.htm" TargetMode="External"/><Relationship Id="rId10" Type="http://schemas.openxmlformats.org/officeDocument/2006/relationships/hyperlink" Target="https://www.freepik.com/free-photo/red-boat-moored-idyllic-lake-near-rocky-mountains_4513636.htm" TargetMode="External"/><Relationship Id="rId13" Type="http://schemas.openxmlformats.org/officeDocument/2006/relationships/hyperlink" Target="https://www.freepik.com/free-photo/group-corporate-people-working-office_3334355.htm" TargetMode="External"/><Relationship Id="rId12" Type="http://schemas.openxmlformats.org/officeDocument/2006/relationships/hyperlink" Target="https://www.freepik.com/free-photo/rear-view-man-with-black-backpack-standing-bridge_2657342.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laticon.com/packs/human-resources-11" TargetMode="External"/><Relationship Id="rId4" Type="http://schemas.openxmlformats.org/officeDocument/2006/relationships/hyperlink" Target="https://www.flaticon.com/packs/social-media-24" TargetMode="External"/><Relationship Id="rId9" Type="http://schemas.openxmlformats.org/officeDocument/2006/relationships/hyperlink" Target="https://www.freepik.com/free-photo/person-looking-top-skyscraper_4821880.htm" TargetMode="External"/><Relationship Id="rId15" Type="http://schemas.openxmlformats.org/officeDocument/2006/relationships/hyperlink" Target="https://www.freepik.com/free-photo/medium-shot-woman-holding-tablet_5055542.htm" TargetMode="External"/><Relationship Id="rId14" Type="http://schemas.openxmlformats.org/officeDocument/2006/relationships/hyperlink" Target="https://www.freepik.com/free-photo/elegant-man-talking-phone-low-angle-shot_5055499.htm" TargetMode="External"/><Relationship Id="rId17" Type="http://schemas.openxmlformats.org/officeDocument/2006/relationships/hyperlink" Target="https://www.freepik.com/free-photo/railway-train-tracks-with-platforms_4605220.htm" TargetMode="External"/><Relationship Id="rId16" Type="http://schemas.openxmlformats.org/officeDocument/2006/relationships/hyperlink" Target="https://www.freepik.com/free-photo/silhouette-person-s-hand-holding-paper-airplane-against-dramatic-sky_3553373.htm" TargetMode="External"/><Relationship Id="rId5" Type="http://schemas.openxmlformats.org/officeDocument/2006/relationships/hyperlink" Target="https://www.freepik.com/free-photo/reflection-rocky-mountains-sky-beautiful-lake_4513634.htm" TargetMode="External"/><Relationship Id="rId6" Type="http://schemas.openxmlformats.org/officeDocument/2006/relationships/hyperlink" Target="https://www.freepik.com/free-photo/breathtaking-view-sunnylvsfjorden-fjord-famous-seven-sisters-waterfall-norway_4522755.htm" TargetMode="External"/><Relationship Id="rId7" Type="http://schemas.openxmlformats.org/officeDocument/2006/relationships/hyperlink" Target="https://www.freepik.com/free-photo/elevated-view-businessman-running-downstairs_4680215.htm" TargetMode="External"/><Relationship Id="rId8" Type="http://schemas.openxmlformats.org/officeDocument/2006/relationships/hyperlink" Target="https://www.freepik.com/free-photo/two-male-businessman-talking-workplace_4857490.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s://fonts.google.com/specimen/Nunito+Sans" TargetMode="External"/><Relationship Id="rId4" Type="http://schemas.openxmlformats.org/officeDocument/2006/relationships/hyperlink" Target="https://fonts.google.com/specimen/Assistan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hyperlink" Target="https://chrome.google.com/webstore/detail/flaticon-for-gsuit-gslide/haekgjfnhhdkgfgmldhfokhmfkgmcib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hyperlink" Target="http://bit.ly/2X9RQ9U" TargetMode="Externa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docs.google.com/spreadsheets/d/1z8AGqjBfo47P5mUdA1zyyPv0lPLmj8hi16splLyV6S4/copy"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idx="1" type="subTitle"/>
          </p:nvPr>
        </p:nvSpPr>
        <p:spPr>
          <a:xfrm>
            <a:off x="4151302" y="27576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Here is where your presentation begins</a:t>
            </a:r>
            <a:endParaRPr>
              <a:solidFill>
                <a:schemeClr val="lt1"/>
              </a:solidFill>
            </a:endParaRPr>
          </a:p>
        </p:txBody>
      </p:sp>
      <p:sp>
        <p:nvSpPr>
          <p:cNvPr id="117" name="Google Shape;117;p22"/>
          <p:cNvSpPr txBox="1"/>
          <p:nvPr>
            <p:ph type="ctrTitle"/>
          </p:nvPr>
        </p:nvSpPr>
        <p:spPr>
          <a:xfrm>
            <a:off x="4863802" y="1290175"/>
            <a:ext cx="36396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NETWORKING </a:t>
            </a:r>
            <a:r>
              <a:rPr lang="en">
                <a:solidFill>
                  <a:schemeClr val="lt1"/>
                </a:solidFill>
              </a:rPr>
              <a:t>NEWSLETTER</a:t>
            </a:r>
            <a:endParaRPr>
              <a:solidFill>
                <a:schemeClr val="lt1"/>
              </a:solidFill>
            </a:endParaRPr>
          </a:p>
        </p:txBody>
      </p:sp>
      <p:sp>
        <p:nvSpPr>
          <p:cNvPr id="118" name="Google Shape;118;p22"/>
          <p:cNvSpPr/>
          <p:nvPr/>
        </p:nvSpPr>
        <p:spPr>
          <a:xfrm flipH="1">
            <a:off x="5919500" y="-211062"/>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31"/>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BRIEF</a:t>
            </a:r>
            <a:endParaRPr/>
          </a:p>
        </p:txBody>
      </p:sp>
      <p:sp>
        <p:nvSpPr>
          <p:cNvPr id="281" name="Google Shape;281;p31"/>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p:nvPr/>
        </p:nvSpPr>
        <p:spPr>
          <a:xfrm>
            <a:off x="-1061576" y="1080595"/>
            <a:ext cx="3979200" cy="34476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p:nvPr/>
        </p:nvSpPr>
        <p:spPr>
          <a:xfrm>
            <a:off x="1457049" y="1536841"/>
            <a:ext cx="2769000" cy="2399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8" name="Google Shape;288;p32"/>
          <p:cNvSpPr/>
          <p:nvPr/>
        </p:nvSpPr>
        <p:spPr>
          <a:xfrm>
            <a:off x="3994651" y="911554"/>
            <a:ext cx="1933500" cy="16752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p:nvPr/>
        </p:nvSpPr>
        <p:spPr>
          <a:xfrm>
            <a:off x="3994620" y="2859741"/>
            <a:ext cx="1933500" cy="16752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0" name="Google Shape;290;p32"/>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t>
            </a:r>
            <a:endParaRPr/>
          </a:p>
        </p:txBody>
      </p:sp>
      <p:grpSp>
        <p:nvGrpSpPr>
          <p:cNvPr id="291" name="Google Shape;291;p32"/>
          <p:cNvGrpSpPr/>
          <p:nvPr/>
        </p:nvGrpSpPr>
        <p:grpSpPr>
          <a:xfrm>
            <a:off x="2621964" y="1846182"/>
            <a:ext cx="438935" cy="424808"/>
            <a:chOff x="1190625" y="322100"/>
            <a:chExt cx="5219200" cy="5051225"/>
          </a:xfrm>
        </p:grpSpPr>
        <p:sp>
          <p:nvSpPr>
            <p:cNvPr id="292" name="Google Shape;292;p32"/>
            <p:cNvSpPr/>
            <p:nvPr/>
          </p:nvSpPr>
          <p:spPr>
            <a:xfrm>
              <a:off x="1756575" y="827725"/>
              <a:ext cx="2772700" cy="2643850"/>
            </a:xfrm>
            <a:custGeom>
              <a:rect b="b" l="l" r="r" t="t"/>
              <a:pathLst>
                <a:path extrusionOk="0" h="105754" w="110908">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a:off x="2540250" y="1133150"/>
              <a:ext cx="1003100" cy="361675"/>
            </a:xfrm>
            <a:custGeom>
              <a:rect b="b" l="l" r="r" t="t"/>
              <a:pathLst>
                <a:path extrusionOk="0" h="14467" w="40124">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a:off x="3658300" y="1281125"/>
              <a:ext cx="211250" cy="211250"/>
            </a:xfrm>
            <a:custGeom>
              <a:rect b="b" l="l" r="r" t="t"/>
              <a:pathLst>
                <a:path extrusionOk="0" h="8450" w="8450">
                  <a:moveTo>
                    <a:pt x="3132" y="1"/>
                  </a:moveTo>
                  <a:lnTo>
                    <a:pt x="1" y="5122"/>
                  </a:lnTo>
                  <a:cubicBezTo>
                    <a:pt x="1566" y="6101"/>
                    <a:pt x="3100" y="7210"/>
                    <a:pt x="4535" y="8449"/>
                  </a:cubicBezTo>
                  <a:lnTo>
                    <a:pt x="8449" y="3883"/>
                  </a:lnTo>
                  <a:cubicBezTo>
                    <a:pt x="6786" y="2447"/>
                    <a:pt x="4992" y="1143"/>
                    <a:pt x="3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2827325" y="2952900"/>
              <a:ext cx="591250" cy="213675"/>
            </a:xfrm>
            <a:custGeom>
              <a:rect b="b" l="l" r="r" t="t"/>
              <a:pathLst>
                <a:path extrusionOk="0" h="8547" w="2365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a:off x="1190625" y="322100"/>
              <a:ext cx="5219200" cy="5051225"/>
            </a:xfrm>
            <a:custGeom>
              <a:rect b="b" l="l" r="r" t="t"/>
              <a:pathLst>
                <a:path extrusionOk="0" h="202049" w="208768">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4877475" y="3790425"/>
              <a:ext cx="738050" cy="628775"/>
            </a:xfrm>
            <a:custGeom>
              <a:rect b="b" l="l" r="r" t="t"/>
              <a:pathLst>
                <a:path extrusionOk="0" h="25151" w="29522">
                  <a:moveTo>
                    <a:pt x="8645" y="0"/>
                  </a:moveTo>
                  <a:lnTo>
                    <a:pt x="0" y="8612"/>
                  </a:lnTo>
                  <a:lnTo>
                    <a:pt x="4274" y="12885"/>
                  </a:lnTo>
                  <a:lnTo>
                    <a:pt x="8645" y="8514"/>
                  </a:lnTo>
                  <a:lnTo>
                    <a:pt x="25248" y="25150"/>
                  </a:lnTo>
                  <a:lnTo>
                    <a:pt x="29521" y="20877"/>
                  </a:lnTo>
                  <a:lnTo>
                    <a:pt x="86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a:off x="5637525" y="4441175"/>
              <a:ext cx="218575" cy="217775"/>
            </a:xfrm>
            <a:custGeom>
              <a:rect b="b" l="l" r="r" t="t"/>
              <a:pathLst>
                <a:path extrusionOk="0" h="8711" w="8743">
                  <a:moveTo>
                    <a:pt x="4273" y="1"/>
                  </a:moveTo>
                  <a:lnTo>
                    <a:pt x="0" y="4274"/>
                  </a:lnTo>
                  <a:lnTo>
                    <a:pt x="4469" y="8710"/>
                  </a:lnTo>
                  <a:lnTo>
                    <a:pt x="8742" y="4470"/>
                  </a:lnTo>
                  <a:lnTo>
                    <a:pt x="4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p:nvPr/>
          </p:nvSpPr>
          <p:spPr>
            <a:xfrm>
              <a:off x="2006100" y="4048925"/>
              <a:ext cx="150900" cy="164750"/>
            </a:xfrm>
            <a:custGeom>
              <a:rect b="b" l="l" r="r" t="t"/>
              <a:pathLst>
                <a:path extrusionOk="0" h="6590" w="6036">
                  <a:moveTo>
                    <a:pt x="1" y="1"/>
                  </a:moveTo>
                  <a:lnTo>
                    <a:pt x="1" y="6590"/>
                  </a:lnTo>
                  <a:lnTo>
                    <a:pt x="6036" y="6590"/>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2"/>
            <p:cNvSpPr/>
            <p:nvPr/>
          </p:nvSpPr>
          <p:spPr>
            <a:xfrm>
              <a:off x="2006100" y="4968800"/>
              <a:ext cx="150900" cy="163950"/>
            </a:xfrm>
            <a:custGeom>
              <a:rect b="b" l="l" r="r" t="t"/>
              <a:pathLst>
                <a:path extrusionOk="0" h="6558" w="6036">
                  <a:moveTo>
                    <a:pt x="1" y="1"/>
                  </a:moveTo>
                  <a:lnTo>
                    <a:pt x="1" y="6557"/>
                  </a:lnTo>
                  <a:lnTo>
                    <a:pt x="6036" y="6557"/>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2"/>
            <p:cNvSpPr/>
            <p:nvPr/>
          </p:nvSpPr>
          <p:spPr>
            <a:xfrm>
              <a:off x="3246475" y="4365350"/>
              <a:ext cx="150900" cy="163925"/>
            </a:xfrm>
            <a:custGeom>
              <a:rect b="b" l="l" r="r" t="t"/>
              <a:pathLst>
                <a:path extrusionOk="0" h="6557" w="6036">
                  <a:moveTo>
                    <a:pt x="1" y="0"/>
                  </a:moveTo>
                  <a:lnTo>
                    <a:pt x="1" y="6557"/>
                  </a:lnTo>
                  <a:lnTo>
                    <a:pt x="6035" y="6557"/>
                  </a:lnTo>
                  <a:lnTo>
                    <a:pt x="6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a:off x="5404275" y="3011625"/>
              <a:ext cx="150900" cy="163925"/>
            </a:xfrm>
            <a:custGeom>
              <a:rect b="b" l="l" r="r" t="t"/>
              <a:pathLst>
                <a:path extrusionOk="0" h="6557" w="6036">
                  <a:moveTo>
                    <a:pt x="1" y="0"/>
                  </a:moveTo>
                  <a:lnTo>
                    <a:pt x="1" y="6557"/>
                  </a:lnTo>
                  <a:lnTo>
                    <a:pt x="6036" y="6557"/>
                  </a:lnTo>
                  <a:lnTo>
                    <a:pt x="6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a:off x="5575550" y="1705200"/>
              <a:ext cx="150075" cy="163925"/>
            </a:xfrm>
            <a:custGeom>
              <a:rect b="b" l="l" r="r" t="t"/>
              <a:pathLst>
                <a:path extrusionOk="0" h="6557" w="6003">
                  <a:moveTo>
                    <a:pt x="0" y="0"/>
                  </a:moveTo>
                  <a:lnTo>
                    <a:pt x="0" y="6557"/>
                  </a:lnTo>
                  <a:lnTo>
                    <a:pt x="6002" y="6557"/>
                  </a:lnTo>
                  <a:lnTo>
                    <a:pt x="6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a:off x="6073800" y="2396725"/>
              <a:ext cx="150900" cy="163950"/>
            </a:xfrm>
            <a:custGeom>
              <a:rect b="b" l="l" r="r" t="t"/>
              <a:pathLst>
                <a:path extrusionOk="0" h="6558" w="6036">
                  <a:moveTo>
                    <a:pt x="1" y="1"/>
                  </a:moveTo>
                  <a:lnTo>
                    <a:pt x="1" y="6557"/>
                  </a:lnTo>
                  <a:lnTo>
                    <a:pt x="6035" y="6557"/>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32"/>
          <p:cNvGrpSpPr/>
          <p:nvPr/>
        </p:nvGrpSpPr>
        <p:grpSpPr>
          <a:xfrm>
            <a:off x="4823145" y="1074974"/>
            <a:ext cx="276470" cy="300104"/>
            <a:chOff x="1396125" y="238125"/>
            <a:chExt cx="4808175" cy="5219200"/>
          </a:xfrm>
        </p:grpSpPr>
        <p:sp>
          <p:nvSpPr>
            <p:cNvPr id="306" name="Google Shape;306;p32"/>
            <p:cNvSpPr/>
            <p:nvPr/>
          </p:nvSpPr>
          <p:spPr>
            <a:xfrm>
              <a:off x="2765325" y="3455250"/>
              <a:ext cx="1363550" cy="1363525"/>
            </a:xfrm>
            <a:custGeom>
              <a:rect b="b" l="l" r="r" t="t"/>
              <a:pathLst>
                <a:path extrusionOk="0" h="54541" w="54542">
                  <a:moveTo>
                    <a:pt x="27271" y="5578"/>
                  </a:moveTo>
                  <a:cubicBezTo>
                    <a:pt x="39210" y="5578"/>
                    <a:pt x="48963" y="15299"/>
                    <a:pt x="48963" y="27271"/>
                  </a:cubicBezTo>
                  <a:cubicBezTo>
                    <a:pt x="48963" y="39242"/>
                    <a:pt x="39210" y="48963"/>
                    <a:pt x="27271" y="48963"/>
                  </a:cubicBezTo>
                  <a:cubicBezTo>
                    <a:pt x="15300" y="48963"/>
                    <a:pt x="5579" y="39242"/>
                    <a:pt x="5579" y="27271"/>
                  </a:cubicBezTo>
                  <a:cubicBezTo>
                    <a:pt x="5579" y="15299"/>
                    <a:pt x="15300" y="5578"/>
                    <a:pt x="27271" y="5578"/>
                  </a:cubicBezTo>
                  <a:close/>
                  <a:moveTo>
                    <a:pt x="27271" y="0"/>
                  </a:moveTo>
                  <a:cubicBezTo>
                    <a:pt x="12233" y="0"/>
                    <a:pt x="1" y="12233"/>
                    <a:pt x="1" y="27271"/>
                  </a:cubicBezTo>
                  <a:cubicBezTo>
                    <a:pt x="1" y="42308"/>
                    <a:pt x="12233" y="54541"/>
                    <a:pt x="27271" y="54541"/>
                  </a:cubicBezTo>
                  <a:cubicBezTo>
                    <a:pt x="42309" y="54541"/>
                    <a:pt x="54541" y="42308"/>
                    <a:pt x="54541" y="27271"/>
                  </a:cubicBezTo>
                  <a:cubicBezTo>
                    <a:pt x="54541" y="12233"/>
                    <a:pt x="42309" y="0"/>
                    <a:pt x="272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p:nvPr/>
          </p:nvSpPr>
          <p:spPr>
            <a:xfrm>
              <a:off x="4722525" y="1882975"/>
              <a:ext cx="916650" cy="916625"/>
            </a:xfrm>
            <a:custGeom>
              <a:rect b="b" l="l" r="r" t="t"/>
              <a:pathLst>
                <a:path extrusionOk="0" h="36665" w="36666">
                  <a:moveTo>
                    <a:pt x="18333" y="6035"/>
                  </a:moveTo>
                  <a:cubicBezTo>
                    <a:pt x="25118" y="6035"/>
                    <a:pt x="30631" y="11548"/>
                    <a:pt x="30631" y="18333"/>
                  </a:cubicBezTo>
                  <a:cubicBezTo>
                    <a:pt x="30631" y="25118"/>
                    <a:pt x="25118" y="30663"/>
                    <a:pt x="18333" y="30663"/>
                  </a:cubicBezTo>
                  <a:cubicBezTo>
                    <a:pt x="11548" y="30663"/>
                    <a:pt x="6003" y="25118"/>
                    <a:pt x="6003" y="18333"/>
                  </a:cubicBezTo>
                  <a:cubicBezTo>
                    <a:pt x="6003" y="11548"/>
                    <a:pt x="11548" y="6035"/>
                    <a:pt x="18333" y="6035"/>
                  </a:cubicBezTo>
                  <a:close/>
                  <a:moveTo>
                    <a:pt x="18333" y="0"/>
                  </a:moveTo>
                  <a:cubicBezTo>
                    <a:pt x="8221" y="0"/>
                    <a:pt x="1" y="8253"/>
                    <a:pt x="1" y="18333"/>
                  </a:cubicBezTo>
                  <a:cubicBezTo>
                    <a:pt x="1" y="28445"/>
                    <a:pt x="8221" y="36665"/>
                    <a:pt x="18333" y="36665"/>
                  </a:cubicBezTo>
                  <a:cubicBezTo>
                    <a:pt x="28413" y="36665"/>
                    <a:pt x="36665" y="28445"/>
                    <a:pt x="36665" y="18333"/>
                  </a:cubicBezTo>
                  <a:cubicBezTo>
                    <a:pt x="36665" y="8253"/>
                    <a:pt x="28413" y="0"/>
                    <a:pt x="18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a:off x="5321925" y="3494400"/>
              <a:ext cx="565150" cy="868525"/>
            </a:xfrm>
            <a:custGeom>
              <a:rect b="b" l="l" r="r" t="t"/>
              <a:pathLst>
                <a:path extrusionOk="0" h="34741" w="22606">
                  <a:moveTo>
                    <a:pt x="16767" y="0"/>
                  </a:moveTo>
                  <a:cubicBezTo>
                    <a:pt x="13831" y="11384"/>
                    <a:pt x="8025" y="21986"/>
                    <a:pt x="0" y="30663"/>
                  </a:cubicBezTo>
                  <a:lnTo>
                    <a:pt x="4437" y="34740"/>
                  </a:lnTo>
                  <a:cubicBezTo>
                    <a:pt x="13146" y="25346"/>
                    <a:pt x="19409" y="13864"/>
                    <a:pt x="22606" y="1501"/>
                  </a:cubicBezTo>
                  <a:lnTo>
                    <a:pt x="16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
            <p:cNvSpPr/>
            <p:nvPr/>
          </p:nvSpPr>
          <p:spPr>
            <a:xfrm>
              <a:off x="4976150" y="4448525"/>
              <a:ext cx="238150" cy="230000"/>
            </a:xfrm>
            <a:custGeom>
              <a:rect b="b" l="l" r="r" t="t"/>
              <a:pathLst>
                <a:path extrusionOk="0" h="9200" w="9526">
                  <a:moveTo>
                    <a:pt x="5774" y="0"/>
                  </a:moveTo>
                  <a:cubicBezTo>
                    <a:pt x="3915" y="1468"/>
                    <a:pt x="1990" y="2871"/>
                    <a:pt x="0" y="4143"/>
                  </a:cubicBezTo>
                  <a:lnTo>
                    <a:pt x="3262" y="9199"/>
                  </a:lnTo>
                  <a:cubicBezTo>
                    <a:pt x="5415" y="7829"/>
                    <a:pt x="7503" y="6296"/>
                    <a:pt x="9525" y="4730"/>
                  </a:cubicBezTo>
                  <a:lnTo>
                    <a:pt x="5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p:nvPr/>
          </p:nvSpPr>
          <p:spPr>
            <a:xfrm>
              <a:off x="5903375" y="5135175"/>
              <a:ext cx="150875" cy="165575"/>
            </a:xfrm>
            <a:custGeom>
              <a:rect b="b" l="l" r="r" t="t"/>
              <a:pathLst>
                <a:path extrusionOk="0" h="6623" w="6035">
                  <a:moveTo>
                    <a:pt x="0" y="0"/>
                  </a:moveTo>
                  <a:lnTo>
                    <a:pt x="0"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a:off x="4941900" y="5052800"/>
              <a:ext cx="150075" cy="165575"/>
            </a:xfrm>
            <a:custGeom>
              <a:rect b="b" l="l" r="r" t="t"/>
              <a:pathLst>
                <a:path extrusionOk="0" h="6623" w="6003">
                  <a:moveTo>
                    <a:pt x="0" y="1"/>
                  </a:moveTo>
                  <a:lnTo>
                    <a:pt x="0" y="6623"/>
                  </a:lnTo>
                  <a:lnTo>
                    <a:pt x="6002" y="6623"/>
                  </a:lnTo>
                  <a:lnTo>
                    <a:pt x="6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a:off x="6054225" y="4341700"/>
              <a:ext cx="150075" cy="165550"/>
            </a:xfrm>
            <a:custGeom>
              <a:rect b="b" l="l" r="r" t="t"/>
              <a:pathLst>
                <a:path extrusionOk="0" h="6622" w="6003">
                  <a:moveTo>
                    <a:pt x="1" y="0"/>
                  </a:moveTo>
                  <a:lnTo>
                    <a:pt x="1" y="6622"/>
                  </a:lnTo>
                  <a:lnTo>
                    <a:pt x="6003" y="6622"/>
                  </a:lnTo>
                  <a:lnTo>
                    <a:pt x="6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a:off x="4722525" y="773900"/>
              <a:ext cx="150075" cy="165575"/>
            </a:xfrm>
            <a:custGeom>
              <a:rect b="b" l="l" r="r" t="t"/>
              <a:pathLst>
                <a:path extrusionOk="0" h="6623" w="6003">
                  <a:moveTo>
                    <a:pt x="1" y="0"/>
                  </a:moveTo>
                  <a:lnTo>
                    <a:pt x="1" y="6622"/>
                  </a:lnTo>
                  <a:lnTo>
                    <a:pt x="6003" y="6622"/>
                  </a:lnTo>
                  <a:lnTo>
                    <a:pt x="6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a:off x="1396125" y="2319250"/>
              <a:ext cx="150075" cy="165575"/>
            </a:xfrm>
            <a:custGeom>
              <a:rect b="b" l="l" r="r" t="t"/>
              <a:pathLst>
                <a:path extrusionOk="0" h="6623" w="6003">
                  <a:moveTo>
                    <a:pt x="0" y="1"/>
                  </a:moveTo>
                  <a:lnTo>
                    <a:pt x="0" y="6623"/>
                  </a:lnTo>
                  <a:lnTo>
                    <a:pt x="6002" y="6623"/>
                  </a:lnTo>
                  <a:lnTo>
                    <a:pt x="6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a:off x="1712525" y="4371050"/>
              <a:ext cx="150075" cy="165575"/>
            </a:xfrm>
            <a:custGeom>
              <a:rect b="b" l="l" r="r" t="t"/>
              <a:pathLst>
                <a:path extrusionOk="0" h="6623" w="6003">
                  <a:moveTo>
                    <a:pt x="1" y="0"/>
                  </a:moveTo>
                  <a:lnTo>
                    <a:pt x="1" y="6622"/>
                  </a:lnTo>
                  <a:lnTo>
                    <a:pt x="6003" y="6622"/>
                  </a:lnTo>
                  <a:lnTo>
                    <a:pt x="6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a:off x="1396125" y="5135175"/>
              <a:ext cx="150075" cy="165575"/>
            </a:xfrm>
            <a:custGeom>
              <a:rect b="b" l="l" r="r" t="t"/>
              <a:pathLst>
                <a:path extrusionOk="0" h="6623" w="6003">
                  <a:moveTo>
                    <a:pt x="0" y="0"/>
                  </a:moveTo>
                  <a:lnTo>
                    <a:pt x="0" y="6622"/>
                  </a:lnTo>
                  <a:lnTo>
                    <a:pt x="6002" y="6622"/>
                  </a:lnTo>
                  <a:lnTo>
                    <a:pt x="60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p:nvPr/>
          </p:nvSpPr>
          <p:spPr>
            <a:xfrm>
              <a:off x="2326600" y="1710075"/>
              <a:ext cx="150900" cy="165575"/>
            </a:xfrm>
            <a:custGeom>
              <a:rect b="b" l="l" r="r" t="t"/>
              <a:pathLst>
                <a:path extrusionOk="0" h="6623" w="6036">
                  <a:moveTo>
                    <a:pt x="0" y="1"/>
                  </a:moveTo>
                  <a:lnTo>
                    <a:pt x="0" y="6623"/>
                  </a:lnTo>
                  <a:lnTo>
                    <a:pt x="6035" y="6623"/>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2"/>
            <p:cNvSpPr/>
            <p:nvPr/>
          </p:nvSpPr>
          <p:spPr>
            <a:xfrm>
              <a:off x="1562475" y="1112325"/>
              <a:ext cx="150900" cy="165575"/>
            </a:xfrm>
            <a:custGeom>
              <a:rect b="b" l="l" r="r" t="t"/>
              <a:pathLst>
                <a:path extrusionOk="0" h="6623" w="6036">
                  <a:moveTo>
                    <a:pt x="1" y="0"/>
                  </a:moveTo>
                  <a:lnTo>
                    <a:pt x="1"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p:nvPr/>
          </p:nvSpPr>
          <p:spPr>
            <a:xfrm>
              <a:off x="2129250" y="513750"/>
              <a:ext cx="150900" cy="165575"/>
            </a:xfrm>
            <a:custGeom>
              <a:rect b="b" l="l" r="r" t="t"/>
              <a:pathLst>
                <a:path extrusionOk="0" h="6623" w="6036">
                  <a:moveTo>
                    <a:pt x="0" y="1"/>
                  </a:moveTo>
                  <a:lnTo>
                    <a:pt x="0" y="6622"/>
                  </a:lnTo>
                  <a:lnTo>
                    <a:pt x="6035" y="6622"/>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a:off x="5488275" y="385725"/>
              <a:ext cx="150900" cy="165575"/>
            </a:xfrm>
            <a:custGeom>
              <a:rect b="b" l="l" r="r" t="t"/>
              <a:pathLst>
                <a:path extrusionOk="0" h="6623" w="6036">
                  <a:moveTo>
                    <a:pt x="1" y="0"/>
                  </a:moveTo>
                  <a:lnTo>
                    <a:pt x="1"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a:off x="5903375" y="881550"/>
              <a:ext cx="150875" cy="165550"/>
            </a:xfrm>
            <a:custGeom>
              <a:rect b="b" l="l" r="r" t="t"/>
              <a:pathLst>
                <a:path extrusionOk="0" h="6622" w="6035">
                  <a:moveTo>
                    <a:pt x="0" y="0"/>
                  </a:moveTo>
                  <a:lnTo>
                    <a:pt x="0" y="6622"/>
                  </a:lnTo>
                  <a:lnTo>
                    <a:pt x="6035" y="6622"/>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a:off x="2132500" y="238125"/>
              <a:ext cx="4071800" cy="5219200"/>
            </a:xfrm>
            <a:custGeom>
              <a:rect b="b" l="l" r="r" t="t"/>
              <a:pathLst>
                <a:path extrusionOk="0" h="208768" w="162872">
                  <a:moveTo>
                    <a:pt x="52649" y="6035"/>
                  </a:moveTo>
                  <a:cubicBezTo>
                    <a:pt x="68242" y="6035"/>
                    <a:pt x="80931" y="18659"/>
                    <a:pt x="81029" y="34218"/>
                  </a:cubicBezTo>
                  <a:cubicBezTo>
                    <a:pt x="62827" y="33664"/>
                    <a:pt x="51801" y="27727"/>
                    <a:pt x="47169" y="24563"/>
                  </a:cubicBezTo>
                  <a:cubicBezTo>
                    <a:pt x="49094" y="22149"/>
                    <a:pt x="49975" y="20420"/>
                    <a:pt x="50072" y="20224"/>
                  </a:cubicBezTo>
                  <a:lnTo>
                    <a:pt x="44658" y="17582"/>
                  </a:lnTo>
                  <a:cubicBezTo>
                    <a:pt x="44429" y="18006"/>
                    <a:pt x="39536" y="27499"/>
                    <a:pt x="24270" y="33109"/>
                  </a:cubicBezTo>
                  <a:cubicBezTo>
                    <a:pt x="24955" y="18071"/>
                    <a:pt x="37416" y="6035"/>
                    <a:pt x="52649" y="6035"/>
                  </a:cubicBezTo>
                  <a:close/>
                  <a:moveTo>
                    <a:pt x="42961" y="28966"/>
                  </a:moveTo>
                  <a:cubicBezTo>
                    <a:pt x="47854" y="32555"/>
                    <a:pt x="59989" y="39503"/>
                    <a:pt x="80442" y="40253"/>
                  </a:cubicBezTo>
                  <a:cubicBezTo>
                    <a:pt x="77734" y="53105"/>
                    <a:pt x="66285" y="62793"/>
                    <a:pt x="52649" y="62793"/>
                  </a:cubicBezTo>
                  <a:cubicBezTo>
                    <a:pt x="38655" y="62793"/>
                    <a:pt x="27043" y="52681"/>
                    <a:pt x="24694" y="39372"/>
                  </a:cubicBezTo>
                  <a:cubicBezTo>
                    <a:pt x="33077" y="36534"/>
                    <a:pt x="38982" y="32555"/>
                    <a:pt x="42961" y="28966"/>
                  </a:cubicBezTo>
                  <a:close/>
                  <a:moveTo>
                    <a:pt x="52649" y="68828"/>
                  </a:moveTo>
                  <a:cubicBezTo>
                    <a:pt x="57151" y="68828"/>
                    <a:pt x="61522" y="69480"/>
                    <a:pt x="65632" y="70687"/>
                  </a:cubicBezTo>
                  <a:lnTo>
                    <a:pt x="52649" y="85595"/>
                  </a:lnTo>
                  <a:lnTo>
                    <a:pt x="39634" y="70687"/>
                  </a:lnTo>
                  <a:cubicBezTo>
                    <a:pt x="43744" y="69480"/>
                    <a:pt x="48115" y="68828"/>
                    <a:pt x="52649" y="68828"/>
                  </a:cubicBezTo>
                  <a:close/>
                  <a:moveTo>
                    <a:pt x="124250" y="49191"/>
                  </a:moveTo>
                  <a:lnTo>
                    <a:pt x="124250" y="56824"/>
                  </a:lnTo>
                  <a:lnTo>
                    <a:pt x="126729" y="57280"/>
                  </a:lnTo>
                  <a:cubicBezTo>
                    <a:pt x="130644" y="57966"/>
                    <a:pt x="134264" y="59466"/>
                    <a:pt x="137494" y="61749"/>
                  </a:cubicBezTo>
                  <a:lnTo>
                    <a:pt x="139581" y="63185"/>
                  </a:lnTo>
                  <a:lnTo>
                    <a:pt x="144964" y="57770"/>
                  </a:lnTo>
                  <a:lnTo>
                    <a:pt x="148291" y="61097"/>
                  </a:lnTo>
                  <a:lnTo>
                    <a:pt x="142876" y="66479"/>
                  </a:lnTo>
                  <a:lnTo>
                    <a:pt x="144311" y="68567"/>
                  </a:lnTo>
                  <a:cubicBezTo>
                    <a:pt x="146595" y="71796"/>
                    <a:pt x="148095" y="75417"/>
                    <a:pt x="148780" y="79332"/>
                  </a:cubicBezTo>
                  <a:lnTo>
                    <a:pt x="149237" y="81811"/>
                  </a:lnTo>
                  <a:lnTo>
                    <a:pt x="156870" y="81811"/>
                  </a:lnTo>
                  <a:lnTo>
                    <a:pt x="156870" y="86475"/>
                  </a:lnTo>
                  <a:lnTo>
                    <a:pt x="149237" y="86475"/>
                  </a:lnTo>
                  <a:lnTo>
                    <a:pt x="148780" y="88954"/>
                  </a:lnTo>
                  <a:cubicBezTo>
                    <a:pt x="148095" y="92836"/>
                    <a:pt x="146595" y="96457"/>
                    <a:pt x="144311" y="99719"/>
                  </a:cubicBezTo>
                  <a:lnTo>
                    <a:pt x="142876" y="101807"/>
                  </a:lnTo>
                  <a:lnTo>
                    <a:pt x="148291" y="107189"/>
                  </a:lnTo>
                  <a:lnTo>
                    <a:pt x="144964" y="110516"/>
                  </a:lnTo>
                  <a:lnTo>
                    <a:pt x="139581" y="105101"/>
                  </a:lnTo>
                  <a:lnTo>
                    <a:pt x="137494" y="106536"/>
                  </a:lnTo>
                  <a:cubicBezTo>
                    <a:pt x="134264" y="108820"/>
                    <a:pt x="130644" y="110320"/>
                    <a:pt x="126729" y="111005"/>
                  </a:cubicBezTo>
                  <a:lnTo>
                    <a:pt x="124250" y="111462"/>
                  </a:lnTo>
                  <a:lnTo>
                    <a:pt x="124250" y="119095"/>
                  </a:lnTo>
                  <a:lnTo>
                    <a:pt x="119585" y="119095"/>
                  </a:lnTo>
                  <a:lnTo>
                    <a:pt x="119585" y="111462"/>
                  </a:lnTo>
                  <a:lnTo>
                    <a:pt x="117106" y="111005"/>
                  </a:lnTo>
                  <a:cubicBezTo>
                    <a:pt x="113224" y="110320"/>
                    <a:pt x="109604" y="108820"/>
                    <a:pt x="106342" y="106536"/>
                  </a:cubicBezTo>
                  <a:lnTo>
                    <a:pt x="104254" y="105101"/>
                  </a:lnTo>
                  <a:lnTo>
                    <a:pt x="98872" y="110516"/>
                  </a:lnTo>
                  <a:lnTo>
                    <a:pt x="95545" y="107189"/>
                  </a:lnTo>
                  <a:lnTo>
                    <a:pt x="100959" y="101807"/>
                  </a:lnTo>
                  <a:lnTo>
                    <a:pt x="99524" y="99719"/>
                  </a:lnTo>
                  <a:cubicBezTo>
                    <a:pt x="97241" y="96457"/>
                    <a:pt x="95740" y="92836"/>
                    <a:pt x="95055" y="88954"/>
                  </a:cubicBezTo>
                  <a:lnTo>
                    <a:pt x="94599" y="86475"/>
                  </a:lnTo>
                  <a:lnTo>
                    <a:pt x="86966" y="86475"/>
                  </a:lnTo>
                  <a:lnTo>
                    <a:pt x="86966" y="81811"/>
                  </a:lnTo>
                  <a:lnTo>
                    <a:pt x="94599" y="81811"/>
                  </a:lnTo>
                  <a:lnTo>
                    <a:pt x="95055" y="79332"/>
                  </a:lnTo>
                  <a:cubicBezTo>
                    <a:pt x="95740" y="75417"/>
                    <a:pt x="97241" y="71796"/>
                    <a:pt x="99524" y="68567"/>
                  </a:cubicBezTo>
                  <a:lnTo>
                    <a:pt x="100959" y="66479"/>
                  </a:lnTo>
                  <a:lnTo>
                    <a:pt x="95545" y="61097"/>
                  </a:lnTo>
                  <a:lnTo>
                    <a:pt x="98872" y="57770"/>
                  </a:lnTo>
                  <a:lnTo>
                    <a:pt x="104254" y="63185"/>
                  </a:lnTo>
                  <a:lnTo>
                    <a:pt x="106342" y="61749"/>
                  </a:lnTo>
                  <a:cubicBezTo>
                    <a:pt x="109604" y="59466"/>
                    <a:pt x="113224" y="57966"/>
                    <a:pt x="117106" y="57280"/>
                  </a:cubicBezTo>
                  <a:lnTo>
                    <a:pt x="119585" y="56824"/>
                  </a:lnTo>
                  <a:lnTo>
                    <a:pt x="119585" y="49191"/>
                  </a:lnTo>
                  <a:close/>
                  <a:moveTo>
                    <a:pt x="33567" y="72905"/>
                  </a:moveTo>
                  <a:lnTo>
                    <a:pt x="49616" y="91303"/>
                  </a:lnTo>
                  <a:lnTo>
                    <a:pt x="49616" y="103242"/>
                  </a:lnTo>
                  <a:lnTo>
                    <a:pt x="42602" y="103242"/>
                  </a:lnTo>
                  <a:lnTo>
                    <a:pt x="42602" y="114463"/>
                  </a:lnTo>
                  <a:cubicBezTo>
                    <a:pt x="38264" y="115507"/>
                    <a:pt x="34154" y="117203"/>
                    <a:pt x="30337" y="119552"/>
                  </a:cubicBezTo>
                  <a:lnTo>
                    <a:pt x="22411" y="111625"/>
                  </a:lnTo>
                  <a:lnTo>
                    <a:pt x="8254" y="125782"/>
                  </a:lnTo>
                  <a:lnTo>
                    <a:pt x="16180" y="133709"/>
                  </a:lnTo>
                  <a:cubicBezTo>
                    <a:pt x="13832" y="137525"/>
                    <a:pt x="12136" y="141635"/>
                    <a:pt x="11092" y="145941"/>
                  </a:cubicBezTo>
                  <a:lnTo>
                    <a:pt x="6036" y="145941"/>
                  </a:lnTo>
                  <a:lnTo>
                    <a:pt x="6036" y="115442"/>
                  </a:lnTo>
                  <a:cubicBezTo>
                    <a:pt x="6036" y="96522"/>
                    <a:pt x="17355" y="80212"/>
                    <a:pt x="33567" y="72905"/>
                  </a:cubicBezTo>
                  <a:close/>
                  <a:moveTo>
                    <a:pt x="71699" y="72905"/>
                  </a:moveTo>
                  <a:cubicBezTo>
                    <a:pt x="74994" y="74406"/>
                    <a:pt x="78093" y="76265"/>
                    <a:pt x="80963" y="78451"/>
                  </a:cubicBezTo>
                  <a:lnTo>
                    <a:pt x="80963" y="92510"/>
                  </a:lnTo>
                  <a:lnTo>
                    <a:pt x="89673" y="92510"/>
                  </a:lnTo>
                  <a:cubicBezTo>
                    <a:pt x="90456" y="95511"/>
                    <a:pt x="91630" y="98349"/>
                    <a:pt x="93196" y="101024"/>
                  </a:cubicBezTo>
                  <a:lnTo>
                    <a:pt x="87031" y="107189"/>
                  </a:lnTo>
                  <a:lnTo>
                    <a:pt x="98872" y="119030"/>
                  </a:lnTo>
                  <a:lnTo>
                    <a:pt x="99231" y="118638"/>
                  </a:lnTo>
                  <a:lnTo>
                    <a:pt x="99231" y="145941"/>
                  </a:lnTo>
                  <a:lnTo>
                    <a:pt x="94174" y="145941"/>
                  </a:lnTo>
                  <a:cubicBezTo>
                    <a:pt x="93131" y="141635"/>
                    <a:pt x="91434" y="137525"/>
                    <a:pt x="89086" y="133709"/>
                  </a:cubicBezTo>
                  <a:lnTo>
                    <a:pt x="97012" y="125782"/>
                  </a:lnTo>
                  <a:lnTo>
                    <a:pt x="82855" y="111625"/>
                  </a:lnTo>
                  <a:lnTo>
                    <a:pt x="74929" y="119552"/>
                  </a:lnTo>
                  <a:cubicBezTo>
                    <a:pt x="71112" y="117203"/>
                    <a:pt x="67002" y="115507"/>
                    <a:pt x="62664" y="114463"/>
                  </a:cubicBezTo>
                  <a:lnTo>
                    <a:pt x="62664" y="103242"/>
                  </a:lnTo>
                  <a:lnTo>
                    <a:pt x="55650" y="103242"/>
                  </a:lnTo>
                  <a:lnTo>
                    <a:pt x="55650" y="91303"/>
                  </a:lnTo>
                  <a:lnTo>
                    <a:pt x="71699" y="72905"/>
                  </a:lnTo>
                  <a:close/>
                  <a:moveTo>
                    <a:pt x="56629" y="109277"/>
                  </a:moveTo>
                  <a:lnTo>
                    <a:pt x="56629" y="119421"/>
                  </a:lnTo>
                  <a:lnTo>
                    <a:pt x="59108" y="119878"/>
                  </a:lnTo>
                  <a:cubicBezTo>
                    <a:pt x="64360" y="120824"/>
                    <a:pt x="69220" y="122846"/>
                    <a:pt x="73591" y="125880"/>
                  </a:cubicBezTo>
                  <a:lnTo>
                    <a:pt x="75679" y="127315"/>
                  </a:lnTo>
                  <a:lnTo>
                    <a:pt x="82855" y="120139"/>
                  </a:lnTo>
                  <a:lnTo>
                    <a:pt x="88499" y="125782"/>
                  </a:lnTo>
                  <a:lnTo>
                    <a:pt x="81322" y="132991"/>
                  </a:lnTo>
                  <a:lnTo>
                    <a:pt x="82758" y="135046"/>
                  </a:lnTo>
                  <a:cubicBezTo>
                    <a:pt x="85824" y="139417"/>
                    <a:pt x="87846" y="144310"/>
                    <a:pt x="88760" y="149529"/>
                  </a:cubicBezTo>
                  <a:lnTo>
                    <a:pt x="89216" y="152009"/>
                  </a:lnTo>
                  <a:lnTo>
                    <a:pt x="99231" y="152009"/>
                  </a:lnTo>
                  <a:lnTo>
                    <a:pt x="99231" y="160000"/>
                  </a:lnTo>
                  <a:lnTo>
                    <a:pt x="89216" y="160000"/>
                  </a:lnTo>
                  <a:lnTo>
                    <a:pt x="88760" y="162480"/>
                  </a:lnTo>
                  <a:cubicBezTo>
                    <a:pt x="87846" y="167731"/>
                    <a:pt x="85824" y="172592"/>
                    <a:pt x="82758" y="176963"/>
                  </a:cubicBezTo>
                  <a:lnTo>
                    <a:pt x="81322" y="179050"/>
                  </a:lnTo>
                  <a:lnTo>
                    <a:pt x="88499" y="186227"/>
                  </a:lnTo>
                  <a:lnTo>
                    <a:pt x="82855" y="191870"/>
                  </a:lnTo>
                  <a:lnTo>
                    <a:pt x="75679" y="184694"/>
                  </a:lnTo>
                  <a:lnTo>
                    <a:pt x="73591" y="186129"/>
                  </a:lnTo>
                  <a:cubicBezTo>
                    <a:pt x="69220" y="189195"/>
                    <a:pt x="64360" y="191218"/>
                    <a:pt x="59108" y="192131"/>
                  </a:cubicBezTo>
                  <a:lnTo>
                    <a:pt x="56629" y="192588"/>
                  </a:lnTo>
                  <a:lnTo>
                    <a:pt x="56629" y="202732"/>
                  </a:lnTo>
                  <a:lnTo>
                    <a:pt x="48637" y="202732"/>
                  </a:lnTo>
                  <a:lnTo>
                    <a:pt x="48637" y="192588"/>
                  </a:lnTo>
                  <a:lnTo>
                    <a:pt x="46158" y="192131"/>
                  </a:lnTo>
                  <a:cubicBezTo>
                    <a:pt x="40939" y="191218"/>
                    <a:pt x="36046" y="189195"/>
                    <a:pt x="31675" y="186129"/>
                  </a:cubicBezTo>
                  <a:lnTo>
                    <a:pt x="29620" y="184694"/>
                  </a:lnTo>
                  <a:lnTo>
                    <a:pt x="22411" y="191870"/>
                  </a:lnTo>
                  <a:lnTo>
                    <a:pt x="16768" y="186227"/>
                  </a:lnTo>
                  <a:lnTo>
                    <a:pt x="23944" y="179050"/>
                  </a:lnTo>
                  <a:lnTo>
                    <a:pt x="22509" y="176963"/>
                  </a:lnTo>
                  <a:cubicBezTo>
                    <a:pt x="19442" y="172592"/>
                    <a:pt x="17453" y="167731"/>
                    <a:pt x="16507" y="162480"/>
                  </a:cubicBezTo>
                  <a:lnTo>
                    <a:pt x="16050" y="160000"/>
                  </a:lnTo>
                  <a:lnTo>
                    <a:pt x="6036" y="160000"/>
                  </a:lnTo>
                  <a:lnTo>
                    <a:pt x="6036" y="152009"/>
                  </a:lnTo>
                  <a:lnTo>
                    <a:pt x="16050" y="152009"/>
                  </a:lnTo>
                  <a:lnTo>
                    <a:pt x="16507" y="149529"/>
                  </a:lnTo>
                  <a:cubicBezTo>
                    <a:pt x="17453" y="144310"/>
                    <a:pt x="19442" y="139417"/>
                    <a:pt x="22509" y="135046"/>
                  </a:cubicBezTo>
                  <a:lnTo>
                    <a:pt x="23944" y="132991"/>
                  </a:lnTo>
                  <a:lnTo>
                    <a:pt x="16768" y="125782"/>
                  </a:lnTo>
                  <a:lnTo>
                    <a:pt x="22411" y="120139"/>
                  </a:lnTo>
                  <a:lnTo>
                    <a:pt x="29620" y="127315"/>
                  </a:lnTo>
                  <a:lnTo>
                    <a:pt x="31675" y="125880"/>
                  </a:lnTo>
                  <a:cubicBezTo>
                    <a:pt x="36046" y="122814"/>
                    <a:pt x="40939" y="120824"/>
                    <a:pt x="46158" y="119878"/>
                  </a:cubicBezTo>
                  <a:lnTo>
                    <a:pt x="48637" y="119421"/>
                  </a:lnTo>
                  <a:lnTo>
                    <a:pt x="48637" y="109277"/>
                  </a:lnTo>
                  <a:close/>
                  <a:moveTo>
                    <a:pt x="52649" y="0"/>
                  </a:moveTo>
                  <a:cubicBezTo>
                    <a:pt x="33665" y="0"/>
                    <a:pt x="18235" y="15429"/>
                    <a:pt x="18235" y="34414"/>
                  </a:cubicBezTo>
                  <a:cubicBezTo>
                    <a:pt x="18235" y="47821"/>
                    <a:pt x="25934" y="59466"/>
                    <a:pt x="37155" y="65142"/>
                  </a:cubicBezTo>
                  <a:cubicBezTo>
                    <a:pt x="15658" y="71764"/>
                    <a:pt x="1" y="91792"/>
                    <a:pt x="1" y="115442"/>
                  </a:cubicBezTo>
                  <a:lnTo>
                    <a:pt x="1" y="145974"/>
                  </a:lnTo>
                  <a:lnTo>
                    <a:pt x="1" y="166035"/>
                  </a:lnTo>
                  <a:lnTo>
                    <a:pt x="11092" y="166035"/>
                  </a:lnTo>
                  <a:cubicBezTo>
                    <a:pt x="12136" y="170374"/>
                    <a:pt x="13832" y="174484"/>
                    <a:pt x="16180" y="178300"/>
                  </a:cubicBezTo>
                  <a:lnTo>
                    <a:pt x="8254" y="186227"/>
                  </a:lnTo>
                  <a:lnTo>
                    <a:pt x="22411" y="200416"/>
                  </a:lnTo>
                  <a:lnTo>
                    <a:pt x="30337" y="192457"/>
                  </a:lnTo>
                  <a:cubicBezTo>
                    <a:pt x="34154" y="194806"/>
                    <a:pt x="38264" y="196502"/>
                    <a:pt x="42602" y="197546"/>
                  </a:cubicBezTo>
                  <a:lnTo>
                    <a:pt x="42602" y="208767"/>
                  </a:lnTo>
                  <a:lnTo>
                    <a:pt x="62664" y="208767"/>
                  </a:lnTo>
                  <a:lnTo>
                    <a:pt x="62664" y="197546"/>
                  </a:lnTo>
                  <a:cubicBezTo>
                    <a:pt x="67002" y="196502"/>
                    <a:pt x="71112" y="194806"/>
                    <a:pt x="74929" y="192457"/>
                  </a:cubicBezTo>
                  <a:lnTo>
                    <a:pt x="82855" y="200416"/>
                  </a:lnTo>
                  <a:lnTo>
                    <a:pt x="97012" y="186227"/>
                  </a:lnTo>
                  <a:lnTo>
                    <a:pt x="89086" y="178300"/>
                  </a:lnTo>
                  <a:cubicBezTo>
                    <a:pt x="91434" y="174484"/>
                    <a:pt x="93131" y="170374"/>
                    <a:pt x="94174" y="166035"/>
                  </a:cubicBezTo>
                  <a:lnTo>
                    <a:pt x="105265" y="166035"/>
                  </a:lnTo>
                  <a:lnTo>
                    <a:pt x="105265" y="145974"/>
                  </a:lnTo>
                  <a:lnTo>
                    <a:pt x="105265" y="115442"/>
                  </a:lnTo>
                  <a:cubicBezTo>
                    <a:pt x="105265" y="114594"/>
                    <a:pt x="105233" y="113778"/>
                    <a:pt x="105200" y="112963"/>
                  </a:cubicBezTo>
                  <a:lnTo>
                    <a:pt x="105200" y="112963"/>
                  </a:lnTo>
                  <a:cubicBezTo>
                    <a:pt x="107810" y="114496"/>
                    <a:pt x="110615" y="115637"/>
                    <a:pt x="113551" y="116388"/>
                  </a:cubicBezTo>
                  <a:lnTo>
                    <a:pt x="113551" y="125097"/>
                  </a:lnTo>
                  <a:lnTo>
                    <a:pt x="130285" y="125097"/>
                  </a:lnTo>
                  <a:lnTo>
                    <a:pt x="130285" y="116388"/>
                  </a:lnTo>
                  <a:cubicBezTo>
                    <a:pt x="133286" y="115605"/>
                    <a:pt x="136124" y="114430"/>
                    <a:pt x="138798" y="112865"/>
                  </a:cubicBezTo>
                  <a:lnTo>
                    <a:pt x="144964" y="119030"/>
                  </a:lnTo>
                  <a:lnTo>
                    <a:pt x="156805" y="107189"/>
                  </a:lnTo>
                  <a:lnTo>
                    <a:pt x="150639" y="101024"/>
                  </a:lnTo>
                  <a:cubicBezTo>
                    <a:pt x="152205" y="98349"/>
                    <a:pt x="153412" y="95511"/>
                    <a:pt x="154162" y="92510"/>
                  </a:cubicBezTo>
                  <a:lnTo>
                    <a:pt x="162872" y="92510"/>
                  </a:lnTo>
                  <a:lnTo>
                    <a:pt x="162872" y="75776"/>
                  </a:lnTo>
                  <a:lnTo>
                    <a:pt x="154162" y="75776"/>
                  </a:lnTo>
                  <a:cubicBezTo>
                    <a:pt x="153412" y="72775"/>
                    <a:pt x="152205" y="69937"/>
                    <a:pt x="150639" y="67262"/>
                  </a:cubicBezTo>
                  <a:lnTo>
                    <a:pt x="156805" y="61097"/>
                  </a:lnTo>
                  <a:lnTo>
                    <a:pt x="144964" y="49256"/>
                  </a:lnTo>
                  <a:lnTo>
                    <a:pt x="138798" y="55421"/>
                  </a:lnTo>
                  <a:cubicBezTo>
                    <a:pt x="136124" y="53855"/>
                    <a:pt x="133286" y="52648"/>
                    <a:pt x="130285" y="51898"/>
                  </a:cubicBezTo>
                  <a:lnTo>
                    <a:pt x="130285" y="43189"/>
                  </a:lnTo>
                  <a:lnTo>
                    <a:pt x="113551" y="43189"/>
                  </a:lnTo>
                  <a:lnTo>
                    <a:pt x="113551" y="51898"/>
                  </a:lnTo>
                  <a:cubicBezTo>
                    <a:pt x="110550" y="52648"/>
                    <a:pt x="107712" y="53855"/>
                    <a:pt x="105037" y="55421"/>
                  </a:cubicBezTo>
                  <a:lnTo>
                    <a:pt x="98872" y="49256"/>
                  </a:lnTo>
                  <a:lnTo>
                    <a:pt x="87031" y="61097"/>
                  </a:lnTo>
                  <a:lnTo>
                    <a:pt x="93196" y="67262"/>
                  </a:lnTo>
                  <a:cubicBezTo>
                    <a:pt x="91630" y="69937"/>
                    <a:pt x="90456" y="72775"/>
                    <a:pt x="89673" y="75776"/>
                  </a:cubicBezTo>
                  <a:lnTo>
                    <a:pt x="87194" y="75776"/>
                  </a:lnTo>
                  <a:cubicBezTo>
                    <a:pt x="81714" y="71013"/>
                    <a:pt x="75222" y="67327"/>
                    <a:pt x="68111" y="65142"/>
                  </a:cubicBezTo>
                  <a:cubicBezTo>
                    <a:pt x="79332" y="59466"/>
                    <a:pt x="87063" y="47821"/>
                    <a:pt x="87063" y="34414"/>
                  </a:cubicBezTo>
                  <a:cubicBezTo>
                    <a:pt x="87063" y="15429"/>
                    <a:pt x="71602" y="0"/>
                    <a:pt x="52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32"/>
          <p:cNvGrpSpPr/>
          <p:nvPr/>
        </p:nvGrpSpPr>
        <p:grpSpPr>
          <a:xfrm>
            <a:off x="4822225" y="3059744"/>
            <a:ext cx="276453" cy="293319"/>
            <a:chOff x="1340675" y="238125"/>
            <a:chExt cx="4919100" cy="5219200"/>
          </a:xfrm>
        </p:grpSpPr>
        <p:sp>
          <p:nvSpPr>
            <p:cNvPr id="324" name="Google Shape;324;p32"/>
            <p:cNvSpPr/>
            <p:nvPr/>
          </p:nvSpPr>
          <p:spPr>
            <a:xfrm>
              <a:off x="5057700" y="4623050"/>
              <a:ext cx="943550" cy="575750"/>
            </a:xfrm>
            <a:custGeom>
              <a:rect b="b" l="l" r="r" t="t"/>
              <a:pathLst>
                <a:path extrusionOk="0" h="23030" w="37742">
                  <a:moveTo>
                    <a:pt x="31707" y="0"/>
                  </a:moveTo>
                  <a:lnTo>
                    <a:pt x="31707" y="16995"/>
                  </a:lnTo>
                  <a:lnTo>
                    <a:pt x="0" y="16995"/>
                  </a:lnTo>
                  <a:lnTo>
                    <a:pt x="0" y="23030"/>
                  </a:lnTo>
                  <a:lnTo>
                    <a:pt x="37742" y="23030"/>
                  </a:lnTo>
                  <a:lnTo>
                    <a:pt x="377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a:off x="4741275" y="5047900"/>
              <a:ext cx="172100" cy="150900"/>
            </a:xfrm>
            <a:custGeom>
              <a:rect b="b" l="l" r="r" t="t"/>
              <a:pathLst>
                <a:path extrusionOk="0" h="6036" w="6884">
                  <a:moveTo>
                    <a:pt x="1" y="1"/>
                  </a:moveTo>
                  <a:lnTo>
                    <a:pt x="1" y="6036"/>
                  </a:lnTo>
                  <a:lnTo>
                    <a:pt x="6884" y="6036"/>
                  </a:lnTo>
                  <a:lnTo>
                    <a:pt x="68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a:off x="1599175" y="4106825"/>
              <a:ext cx="150900" cy="610825"/>
            </a:xfrm>
            <a:custGeom>
              <a:rect b="b" l="l" r="r" t="t"/>
              <a:pathLst>
                <a:path extrusionOk="0" h="24433" w="6036">
                  <a:moveTo>
                    <a:pt x="1" y="1"/>
                  </a:moveTo>
                  <a:lnTo>
                    <a:pt x="1" y="24433"/>
                  </a:lnTo>
                  <a:lnTo>
                    <a:pt x="6035" y="24433"/>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a:off x="1599175" y="3805100"/>
              <a:ext cx="150900" cy="138650"/>
            </a:xfrm>
            <a:custGeom>
              <a:rect b="b" l="l" r="r" t="t"/>
              <a:pathLst>
                <a:path extrusionOk="0" h="5546" w="6036">
                  <a:moveTo>
                    <a:pt x="1" y="0"/>
                  </a:moveTo>
                  <a:lnTo>
                    <a:pt x="1" y="5546"/>
                  </a:lnTo>
                  <a:lnTo>
                    <a:pt x="6035" y="5546"/>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a:off x="1340675" y="238125"/>
              <a:ext cx="4919100" cy="5219200"/>
            </a:xfrm>
            <a:custGeom>
              <a:rect b="b" l="l" r="r" t="t"/>
              <a:pathLst>
                <a:path extrusionOk="0" h="208768" w="196764">
                  <a:moveTo>
                    <a:pt x="99197" y="21855"/>
                  </a:moveTo>
                  <a:cubicBezTo>
                    <a:pt x="110125" y="21855"/>
                    <a:pt x="119160" y="30173"/>
                    <a:pt x="120302" y="40807"/>
                  </a:cubicBezTo>
                  <a:lnTo>
                    <a:pt x="76461" y="40807"/>
                  </a:lnTo>
                  <a:cubicBezTo>
                    <a:pt x="77603" y="30173"/>
                    <a:pt x="86606" y="21855"/>
                    <a:pt x="97566" y="21855"/>
                  </a:cubicBezTo>
                  <a:close/>
                  <a:moveTo>
                    <a:pt x="99719" y="6035"/>
                  </a:moveTo>
                  <a:cubicBezTo>
                    <a:pt x="119291" y="6035"/>
                    <a:pt x="135340" y="21464"/>
                    <a:pt x="136253" y="40807"/>
                  </a:cubicBezTo>
                  <a:lnTo>
                    <a:pt x="126337" y="40807"/>
                  </a:lnTo>
                  <a:cubicBezTo>
                    <a:pt x="125195" y="26846"/>
                    <a:pt x="113452" y="15821"/>
                    <a:pt x="99197" y="15821"/>
                  </a:cubicBezTo>
                  <a:lnTo>
                    <a:pt x="97566" y="15821"/>
                  </a:lnTo>
                  <a:cubicBezTo>
                    <a:pt x="83311" y="15821"/>
                    <a:pt x="71568" y="26846"/>
                    <a:pt x="70426" y="40807"/>
                  </a:cubicBezTo>
                  <a:lnTo>
                    <a:pt x="60510" y="40807"/>
                  </a:lnTo>
                  <a:cubicBezTo>
                    <a:pt x="61423" y="21464"/>
                    <a:pt x="77472" y="6035"/>
                    <a:pt x="97044" y="6035"/>
                  </a:cubicBezTo>
                  <a:close/>
                  <a:moveTo>
                    <a:pt x="190728" y="46842"/>
                  </a:moveTo>
                  <a:lnTo>
                    <a:pt x="190728" y="94565"/>
                  </a:lnTo>
                  <a:cubicBezTo>
                    <a:pt x="190728" y="110679"/>
                    <a:pt x="177648" y="123760"/>
                    <a:pt x="161566" y="123760"/>
                  </a:cubicBezTo>
                  <a:lnTo>
                    <a:pt x="115409" y="123760"/>
                  </a:lnTo>
                  <a:lnTo>
                    <a:pt x="115409" y="96653"/>
                  </a:lnTo>
                  <a:lnTo>
                    <a:pt x="81354" y="96653"/>
                  </a:lnTo>
                  <a:lnTo>
                    <a:pt x="81354" y="123760"/>
                  </a:lnTo>
                  <a:lnTo>
                    <a:pt x="35197" y="123760"/>
                  </a:lnTo>
                  <a:cubicBezTo>
                    <a:pt x="19115" y="123760"/>
                    <a:pt x="6035" y="110679"/>
                    <a:pt x="6035" y="94565"/>
                  </a:cubicBezTo>
                  <a:lnTo>
                    <a:pt x="6035" y="46842"/>
                  </a:lnTo>
                  <a:close/>
                  <a:moveTo>
                    <a:pt x="109407" y="102655"/>
                  </a:moveTo>
                  <a:lnTo>
                    <a:pt x="109407" y="150867"/>
                  </a:lnTo>
                  <a:lnTo>
                    <a:pt x="87356" y="150867"/>
                  </a:lnTo>
                  <a:lnTo>
                    <a:pt x="87356" y="102655"/>
                  </a:lnTo>
                  <a:close/>
                  <a:moveTo>
                    <a:pt x="190728" y="114235"/>
                  </a:moveTo>
                  <a:lnTo>
                    <a:pt x="190728" y="202732"/>
                  </a:lnTo>
                  <a:lnTo>
                    <a:pt x="6035" y="202732"/>
                  </a:lnTo>
                  <a:lnTo>
                    <a:pt x="6035" y="114235"/>
                  </a:lnTo>
                  <a:cubicBezTo>
                    <a:pt x="12363" y="123597"/>
                    <a:pt x="23062" y="129794"/>
                    <a:pt x="35197" y="129794"/>
                  </a:cubicBezTo>
                  <a:lnTo>
                    <a:pt x="81354" y="129794"/>
                  </a:lnTo>
                  <a:lnTo>
                    <a:pt x="81354" y="156902"/>
                  </a:lnTo>
                  <a:lnTo>
                    <a:pt x="115409" y="156902"/>
                  </a:lnTo>
                  <a:lnTo>
                    <a:pt x="115409" y="129794"/>
                  </a:lnTo>
                  <a:lnTo>
                    <a:pt x="161566" y="129794"/>
                  </a:lnTo>
                  <a:cubicBezTo>
                    <a:pt x="173701" y="129794"/>
                    <a:pt x="184400" y="123597"/>
                    <a:pt x="190728" y="114235"/>
                  </a:cubicBezTo>
                  <a:close/>
                  <a:moveTo>
                    <a:pt x="97044" y="0"/>
                  </a:moveTo>
                  <a:cubicBezTo>
                    <a:pt x="74145" y="0"/>
                    <a:pt x="55421" y="18137"/>
                    <a:pt x="54475" y="40807"/>
                  </a:cubicBezTo>
                  <a:lnTo>
                    <a:pt x="0" y="40807"/>
                  </a:lnTo>
                  <a:lnTo>
                    <a:pt x="0" y="89444"/>
                  </a:lnTo>
                  <a:lnTo>
                    <a:pt x="0" y="94565"/>
                  </a:lnTo>
                  <a:lnTo>
                    <a:pt x="0" y="208767"/>
                  </a:lnTo>
                  <a:lnTo>
                    <a:pt x="196763" y="208767"/>
                  </a:lnTo>
                  <a:lnTo>
                    <a:pt x="196763" y="94565"/>
                  </a:lnTo>
                  <a:lnTo>
                    <a:pt x="196763" y="89444"/>
                  </a:lnTo>
                  <a:lnTo>
                    <a:pt x="196763" y="40807"/>
                  </a:lnTo>
                  <a:lnTo>
                    <a:pt x="142288" y="40807"/>
                  </a:lnTo>
                  <a:cubicBezTo>
                    <a:pt x="141342" y="18137"/>
                    <a:pt x="122618" y="0"/>
                    <a:pt x="99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a:off x="1659525" y="2786550"/>
              <a:ext cx="529275" cy="433050"/>
            </a:xfrm>
            <a:custGeom>
              <a:rect b="b" l="l" r="r" t="t"/>
              <a:pathLst>
                <a:path extrusionOk="0" h="17322" w="21171">
                  <a:moveTo>
                    <a:pt x="5448" y="0"/>
                  </a:moveTo>
                  <a:lnTo>
                    <a:pt x="0" y="2512"/>
                  </a:lnTo>
                  <a:cubicBezTo>
                    <a:pt x="3752" y="10634"/>
                    <a:pt x="11613" y="16310"/>
                    <a:pt x="20486" y="17321"/>
                  </a:cubicBezTo>
                  <a:lnTo>
                    <a:pt x="21171" y="11352"/>
                  </a:lnTo>
                  <a:cubicBezTo>
                    <a:pt x="14353" y="10569"/>
                    <a:pt x="8351" y="6230"/>
                    <a:pt x="5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a:off x="4817125" y="1516800"/>
              <a:ext cx="218575" cy="150900"/>
            </a:xfrm>
            <a:custGeom>
              <a:rect b="b" l="l" r="r" t="t"/>
              <a:pathLst>
                <a:path extrusionOk="0" h="6036" w="8743">
                  <a:moveTo>
                    <a:pt x="1" y="1"/>
                  </a:moveTo>
                  <a:lnTo>
                    <a:pt x="1" y="6036"/>
                  </a:lnTo>
                  <a:lnTo>
                    <a:pt x="8743" y="6036"/>
                  </a:lnTo>
                  <a:lnTo>
                    <a:pt x="8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a:off x="5308050" y="1516800"/>
              <a:ext cx="693200" cy="433075"/>
            </a:xfrm>
            <a:custGeom>
              <a:rect b="b" l="l" r="r" t="t"/>
              <a:pathLst>
                <a:path extrusionOk="0" h="17323" w="27728">
                  <a:moveTo>
                    <a:pt x="1" y="1"/>
                  </a:moveTo>
                  <a:lnTo>
                    <a:pt x="1" y="6036"/>
                  </a:lnTo>
                  <a:lnTo>
                    <a:pt x="21693" y="6036"/>
                  </a:lnTo>
                  <a:lnTo>
                    <a:pt x="21693" y="17322"/>
                  </a:lnTo>
                  <a:lnTo>
                    <a:pt x="27728" y="17322"/>
                  </a:lnTo>
                  <a:lnTo>
                    <a:pt x="277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3568600" y="3490325"/>
              <a:ext cx="463225" cy="464025"/>
            </a:xfrm>
            <a:custGeom>
              <a:rect b="b" l="l" r="r" t="t"/>
              <a:pathLst>
                <a:path extrusionOk="0" h="18561" w="18529">
                  <a:moveTo>
                    <a:pt x="9265" y="6035"/>
                  </a:moveTo>
                  <a:cubicBezTo>
                    <a:pt x="11059" y="6035"/>
                    <a:pt x="12527" y="7503"/>
                    <a:pt x="12527" y="9297"/>
                  </a:cubicBezTo>
                  <a:cubicBezTo>
                    <a:pt x="12527" y="11058"/>
                    <a:pt x="11059" y="12526"/>
                    <a:pt x="9265" y="12526"/>
                  </a:cubicBezTo>
                  <a:cubicBezTo>
                    <a:pt x="7470" y="12526"/>
                    <a:pt x="6003" y="11058"/>
                    <a:pt x="6003" y="9297"/>
                  </a:cubicBezTo>
                  <a:cubicBezTo>
                    <a:pt x="6003" y="7503"/>
                    <a:pt x="7470" y="6035"/>
                    <a:pt x="9265" y="6035"/>
                  </a:cubicBezTo>
                  <a:close/>
                  <a:moveTo>
                    <a:pt x="9265" y="0"/>
                  </a:moveTo>
                  <a:cubicBezTo>
                    <a:pt x="4143" y="0"/>
                    <a:pt x="1" y="4175"/>
                    <a:pt x="1" y="9297"/>
                  </a:cubicBezTo>
                  <a:cubicBezTo>
                    <a:pt x="1" y="14385"/>
                    <a:pt x="4143" y="18561"/>
                    <a:pt x="9265" y="18561"/>
                  </a:cubicBezTo>
                  <a:cubicBezTo>
                    <a:pt x="14386" y="18561"/>
                    <a:pt x="18529" y="14385"/>
                    <a:pt x="18529" y="9297"/>
                  </a:cubicBezTo>
                  <a:cubicBezTo>
                    <a:pt x="18529" y="4175"/>
                    <a:pt x="14386" y="0"/>
                    <a:pt x="9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2"/>
          <p:cNvSpPr txBox="1"/>
          <p:nvPr>
            <p:ph idx="4294967295" type="ctrTitle"/>
          </p:nvPr>
        </p:nvSpPr>
        <p:spPr>
          <a:xfrm flipH="1">
            <a:off x="2098858" y="2298027"/>
            <a:ext cx="1485300" cy="46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rPr>
              <a:t>MERCURY</a:t>
            </a:r>
            <a:endParaRPr sz="1300">
              <a:solidFill>
                <a:schemeClr val="lt1"/>
              </a:solidFill>
            </a:endParaRPr>
          </a:p>
        </p:txBody>
      </p:sp>
      <p:sp>
        <p:nvSpPr>
          <p:cNvPr id="334" name="Google Shape;334;p32"/>
          <p:cNvSpPr txBox="1"/>
          <p:nvPr>
            <p:ph idx="4294967295" type="subTitle"/>
          </p:nvPr>
        </p:nvSpPr>
        <p:spPr>
          <a:xfrm flipH="1">
            <a:off x="1974420" y="2614356"/>
            <a:ext cx="1734000" cy="1389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Mercury is the closest planet to the Sun and also the smallest one in our Solar System. It’s only a bit larger than our Moon</a:t>
            </a:r>
            <a:endParaRPr sz="1100">
              <a:solidFill>
                <a:schemeClr val="lt1"/>
              </a:solidFill>
            </a:endParaRPr>
          </a:p>
          <a:p>
            <a:pPr indent="0" lvl="0" marL="0" rtl="0" algn="ctr">
              <a:spcBef>
                <a:spcPts val="1600"/>
              </a:spcBef>
              <a:spcAft>
                <a:spcPts val="1600"/>
              </a:spcAft>
              <a:buNone/>
            </a:pPr>
            <a:r>
              <a:t/>
            </a:r>
            <a:endParaRPr sz="1100">
              <a:solidFill>
                <a:schemeClr val="lt1"/>
              </a:solidFill>
            </a:endParaRPr>
          </a:p>
        </p:txBody>
      </p:sp>
      <p:sp>
        <p:nvSpPr>
          <p:cNvPr id="335" name="Google Shape;335;p32"/>
          <p:cNvSpPr txBox="1"/>
          <p:nvPr>
            <p:ph idx="4294967295" type="ctrTitle"/>
          </p:nvPr>
        </p:nvSpPr>
        <p:spPr>
          <a:xfrm flipH="1">
            <a:off x="4365593" y="3375139"/>
            <a:ext cx="1191600" cy="3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JUPITER</a:t>
            </a:r>
            <a:endParaRPr sz="1100"/>
          </a:p>
        </p:txBody>
      </p:sp>
      <p:sp>
        <p:nvSpPr>
          <p:cNvPr id="336" name="Google Shape;336;p32"/>
          <p:cNvSpPr txBox="1"/>
          <p:nvPr>
            <p:ph idx="4294967295" type="subTitle"/>
          </p:nvPr>
        </p:nvSpPr>
        <p:spPr>
          <a:xfrm flipH="1">
            <a:off x="4212268" y="3575771"/>
            <a:ext cx="1498200" cy="970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900"/>
              <a:t>Jupiter is the biggest planet in our Solar System and the fourth-brightest object in the sky</a:t>
            </a:r>
            <a:endParaRPr sz="900"/>
          </a:p>
        </p:txBody>
      </p:sp>
      <p:sp>
        <p:nvSpPr>
          <p:cNvPr id="337" name="Google Shape;337;p32"/>
          <p:cNvSpPr txBox="1"/>
          <p:nvPr>
            <p:ph idx="4294967295" type="ctrTitle"/>
          </p:nvPr>
        </p:nvSpPr>
        <p:spPr>
          <a:xfrm flipH="1">
            <a:off x="4443501" y="1422543"/>
            <a:ext cx="1037100" cy="3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NEPTUNE</a:t>
            </a:r>
            <a:endParaRPr sz="1100"/>
          </a:p>
        </p:txBody>
      </p:sp>
      <p:sp>
        <p:nvSpPr>
          <p:cNvPr id="338" name="Google Shape;338;p32"/>
          <p:cNvSpPr txBox="1"/>
          <p:nvPr>
            <p:ph idx="4294967295" type="subTitle"/>
          </p:nvPr>
        </p:nvSpPr>
        <p:spPr>
          <a:xfrm flipH="1">
            <a:off x="4212888" y="1631818"/>
            <a:ext cx="1498200" cy="970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900"/>
              <a:t>Neptune is the farthest planet from the Sun and the fourth-largest in our Solar System</a:t>
            </a:r>
            <a:endParaRPr sz="900"/>
          </a:p>
        </p:txBody>
      </p:sp>
      <p:sp>
        <p:nvSpPr>
          <p:cNvPr id="339" name="Google Shape;339;p32"/>
          <p:cNvSpPr/>
          <p:nvPr/>
        </p:nvSpPr>
        <p:spPr>
          <a:xfrm>
            <a:off x="5725351" y="1891017"/>
            <a:ext cx="1933500" cy="16752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txBox="1"/>
          <p:nvPr>
            <p:ph idx="4294967295" type="ctrTitle"/>
          </p:nvPr>
        </p:nvSpPr>
        <p:spPr>
          <a:xfrm flipH="1">
            <a:off x="6174201" y="2402005"/>
            <a:ext cx="1037100" cy="3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MARS</a:t>
            </a:r>
            <a:endParaRPr sz="1100"/>
          </a:p>
        </p:txBody>
      </p:sp>
      <p:sp>
        <p:nvSpPr>
          <p:cNvPr id="341" name="Google Shape;341;p32"/>
          <p:cNvSpPr txBox="1"/>
          <p:nvPr>
            <p:ph idx="4294967295" type="subTitle"/>
          </p:nvPr>
        </p:nvSpPr>
        <p:spPr>
          <a:xfrm flipH="1">
            <a:off x="5943588" y="2611280"/>
            <a:ext cx="1498200" cy="970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900"/>
              <a:t>Despite being red, Mars is a cold place, not hot. It’s full of iron oxide dust, giving the planet its reddish cast</a:t>
            </a:r>
            <a:endParaRPr sz="900"/>
          </a:p>
        </p:txBody>
      </p:sp>
      <p:grpSp>
        <p:nvGrpSpPr>
          <p:cNvPr id="342" name="Google Shape;342;p32"/>
          <p:cNvGrpSpPr/>
          <p:nvPr/>
        </p:nvGrpSpPr>
        <p:grpSpPr>
          <a:xfrm>
            <a:off x="6556153" y="2043431"/>
            <a:ext cx="271900" cy="306367"/>
            <a:chOff x="1484200" y="238125"/>
            <a:chExt cx="4632025" cy="5219200"/>
          </a:xfrm>
        </p:grpSpPr>
        <p:sp>
          <p:nvSpPr>
            <p:cNvPr id="343" name="Google Shape;343;p32"/>
            <p:cNvSpPr/>
            <p:nvPr/>
          </p:nvSpPr>
          <p:spPr>
            <a:xfrm>
              <a:off x="2594900" y="677675"/>
              <a:ext cx="666275" cy="420000"/>
            </a:xfrm>
            <a:custGeom>
              <a:rect b="b" l="l" r="r" t="t"/>
              <a:pathLst>
                <a:path extrusionOk="0" h="16800" w="26651">
                  <a:moveTo>
                    <a:pt x="25052" y="0"/>
                  </a:moveTo>
                  <a:cubicBezTo>
                    <a:pt x="16049" y="2479"/>
                    <a:pt x="7601" y="6459"/>
                    <a:pt x="0" y="11906"/>
                  </a:cubicBezTo>
                  <a:lnTo>
                    <a:pt x="3523" y="16799"/>
                  </a:lnTo>
                  <a:cubicBezTo>
                    <a:pt x="10537" y="11776"/>
                    <a:pt x="18300" y="8090"/>
                    <a:pt x="26651" y="5806"/>
                  </a:cubicBezTo>
                  <a:lnTo>
                    <a:pt x="25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a:off x="2239350" y="1160450"/>
              <a:ext cx="237325" cy="238950"/>
            </a:xfrm>
            <a:custGeom>
              <a:rect b="b" l="l" r="r" t="t"/>
              <a:pathLst>
                <a:path extrusionOk="0" h="9558" w="9493">
                  <a:moveTo>
                    <a:pt x="5317" y="0"/>
                  </a:moveTo>
                  <a:cubicBezTo>
                    <a:pt x="3458" y="1762"/>
                    <a:pt x="1664" y="3686"/>
                    <a:pt x="0" y="5643"/>
                  </a:cubicBezTo>
                  <a:lnTo>
                    <a:pt x="4567" y="9558"/>
                  </a:lnTo>
                  <a:cubicBezTo>
                    <a:pt x="6100" y="7731"/>
                    <a:pt x="7764" y="5970"/>
                    <a:pt x="9493" y="4339"/>
                  </a:cubicBezTo>
                  <a:lnTo>
                    <a:pt x="53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5072375" y="3295400"/>
              <a:ext cx="512150" cy="675275"/>
            </a:xfrm>
            <a:custGeom>
              <a:rect b="b" l="l" r="r" t="t"/>
              <a:pathLst>
                <a:path extrusionOk="0" h="27011" w="20486">
                  <a:moveTo>
                    <a:pt x="14940" y="1"/>
                  </a:moveTo>
                  <a:cubicBezTo>
                    <a:pt x="11418" y="8515"/>
                    <a:pt x="6394" y="16213"/>
                    <a:pt x="1" y="22867"/>
                  </a:cubicBezTo>
                  <a:lnTo>
                    <a:pt x="4372" y="27010"/>
                  </a:lnTo>
                  <a:cubicBezTo>
                    <a:pt x="11254" y="19834"/>
                    <a:pt x="16702" y="11516"/>
                    <a:pt x="20486" y="2284"/>
                  </a:cubicBezTo>
                  <a:lnTo>
                    <a:pt x="14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5525800" y="2907225"/>
              <a:ext cx="181050" cy="188400"/>
            </a:xfrm>
            <a:custGeom>
              <a:rect b="b" l="l" r="r" t="t"/>
              <a:pathLst>
                <a:path extrusionOk="0" h="7536" w="7242">
                  <a:moveTo>
                    <a:pt x="1305" y="1"/>
                  </a:moveTo>
                  <a:cubicBezTo>
                    <a:pt x="946" y="2023"/>
                    <a:pt x="522" y="4046"/>
                    <a:pt x="0" y="6003"/>
                  </a:cubicBezTo>
                  <a:lnTo>
                    <a:pt x="5839" y="7536"/>
                  </a:lnTo>
                  <a:cubicBezTo>
                    <a:pt x="6394" y="5383"/>
                    <a:pt x="6850" y="3198"/>
                    <a:pt x="7242" y="1012"/>
                  </a:cubicBez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1484200" y="238125"/>
              <a:ext cx="4632025" cy="5219200"/>
            </a:xfrm>
            <a:custGeom>
              <a:rect b="b" l="l" r="r" t="t"/>
              <a:pathLst>
                <a:path extrusionOk="0" h="208768" w="185281">
                  <a:moveTo>
                    <a:pt x="155890" y="14027"/>
                  </a:moveTo>
                  <a:lnTo>
                    <a:pt x="155890" y="24661"/>
                  </a:lnTo>
                  <a:lnTo>
                    <a:pt x="151617" y="28934"/>
                  </a:lnTo>
                  <a:lnTo>
                    <a:pt x="155858" y="33207"/>
                  </a:lnTo>
                  <a:lnTo>
                    <a:pt x="160164" y="28901"/>
                  </a:lnTo>
                  <a:lnTo>
                    <a:pt x="170765" y="28901"/>
                  </a:lnTo>
                  <a:lnTo>
                    <a:pt x="161534" y="38165"/>
                  </a:lnTo>
                  <a:lnTo>
                    <a:pt x="146626" y="38165"/>
                  </a:lnTo>
                  <a:lnTo>
                    <a:pt x="146626" y="23291"/>
                  </a:lnTo>
                  <a:lnTo>
                    <a:pt x="155890" y="14027"/>
                  </a:lnTo>
                  <a:close/>
                  <a:moveTo>
                    <a:pt x="93260" y="9819"/>
                  </a:moveTo>
                  <a:cubicBezTo>
                    <a:pt x="110451" y="10340"/>
                    <a:pt x="126761" y="15984"/>
                    <a:pt x="140624" y="26194"/>
                  </a:cubicBezTo>
                  <a:lnTo>
                    <a:pt x="140624" y="39927"/>
                  </a:lnTo>
                  <a:lnTo>
                    <a:pt x="125195" y="55356"/>
                  </a:lnTo>
                  <a:cubicBezTo>
                    <a:pt x="116616" y="47690"/>
                    <a:pt x="105493" y="42830"/>
                    <a:pt x="93260" y="42210"/>
                  </a:cubicBezTo>
                  <a:lnTo>
                    <a:pt x="93260" y="9819"/>
                  </a:lnTo>
                  <a:close/>
                  <a:moveTo>
                    <a:pt x="87226" y="9851"/>
                  </a:moveTo>
                  <a:lnTo>
                    <a:pt x="87226" y="42243"/>
                  </a:lnTo>
                  <a:cubicBezTo>
                    <a:pt x="61260" y="43874"/>
                    <a:pt x="40351" y="64620"/>
                    <a:pt x="38524" y="90553"/>
                  </a:cubicBezTo>
                  <a:lnTo>
                    <a:pt x="6100" y="90553"/>
                  </a:lnTo>
                  <a:cubicBezTo>
                    <a:pt x="8025" y="46777"/>
                    <a:pt x="43385" y="11547"/>
                    <a:pt x="87226" y="9851"/>
                  </a:cubicBezTo>
                  <a:close/>
                  <a:moveTo>
                    <a:pt x="158598" y="44200"/>
                  </a:moveTo>
                  <a:cubicBezTo>
                    <a:pt x="168612" y="57770"/>
                    <a:pt x="174223" y="73721"/>
                    <a:pt x="174940" y="90553"/>
                  </a:cubicBezTo>
                  <a:lnTo>
                    <a:pt x="142549" y="90553"/>
                  </a:lnTo>
                  <a:cubicBezTo>
                    <a:pt x="141701" y="78712"/>
                    <a:pt x="136906" y="67947"/>
                    <a:pt x="129468" y="59596"/>
                  </a:cubicBezTo>
                  <a:lnTo>
                    <a:pt x="144865" y="44200"/>
                  </a:lnTo>
                  <a:close/>
                  <a:moveTo>
                    <a:pt x="90912" y="89639"/>
                  </a:moveTo>
                  <a:lnTo>
                    <a:pt x="88400" y="92151"/>
                  </a:lnTo>
                  <a:lnTo>
                    <a:pt x="92673" y="96392"/>
                  </a:lnTo>
                  <a:lnTo>
                    <a:pt x="95152" y="93913"/>
                  </a:lnTo>
                  <a:cubicBezTo>
                    <a:pt x="95152" y="94043"/>
                    <a:pt x="95185" y="94141"/>
                    <a:pt x="95185" y="94271"/>
                  </a:cubicBezTo>
                  <a:cubicBezTo>
                    <a:pt x="95185" y="96848"/>
                    <a:pt x="93097" y="98903"/>
                    <a:pt x="90520" y="98903"/>
                  </a:cubicBezTo>
                  <a:cubicBezTo>
                    <a:pt x="87976" y="98903"/>
                    <a:pt x="85888" y="96848"/>
                    <a:pt x="85888" y="94271"/>
                  </a:cubicBezTo>
                  <a:cubicBezTo>
                    <a:pt x="85888" y="91727"/>
                    <a:pt x="87976" y="89639"/>
                    <a:pt x="90520" y="89639"/>
                  </a:cubicBezTo>
                  <a:close/>
                  <a:moveTo>
                    <a:pt x="93260" y="48245"/>
                  </a:moveTo>
                  <a:cubicBezTo>
                    <a:pt x="103829" y="48865"/>
                    <a:pt x="113452" y="53040"/>
                    <a:pt x="120922" y="59629"/>
                  </a:cubicBezTo>
                  <a:lnTo>
                    <a:pt x="95642" y="84910"/>
                  </a:lnTo>
                  <a:cubicBezTo>
                    <a:pt x="94108" y="84094"/>
                    <a:pt x="92380" y="83605"/>
                    <a:pt x="90520" y="83605"/>
                  </a:cubicBezTo>
                  <a:cubicBezTo>
                    <a:pt x="84649" y="83605"/>
                    <a:pt x="79854" y="88400"/>
                    <a:pt x="79854" y="94271"/>
                  </a:cubicBezTo>
                  <a:cubicBezTo>
                    <a:pt x="79854" y="100143"/>
                    <a:pt x="84649" y="104938"/>
                    <a:pt x="90520" y="104938"/>
                  </a:cubicBezTo>
                  <a:cubicBezTo>
                    <a:pt x="96424" y="104938"/>
                    <a:pt x="101187" y="100143"/>
                    <a:pt x="101187" y="94271"/>
                  </a:cubicBezTo>
                  <a:cubicBezTo>
                    <a:pt x="101187" y="92412"/>
                    <a:pt x="100730" y="90683"/>
                    <a:pt x="99882" y="89183"/>
                  </a:cubicBezTo>
                  <a:lnTo>
                    <a:pt x="125195" y="63870"/>
                  </a:lnTo>
                  <a:cubicBezTo>
                    <a:pt x="131556" y="71111"/>
                    <a:pt x="135699" y="80375"/>
                    <a:pt x="136514" y="90553"/>
                  </a:cubicBezTo>
                  <a:lnTo>
                    <a:pt x="123238" y="90553"/>
                  </a:lnTo>
                  <a:lnTo>
                    <a:pt x="123238" y="96555"/>
                  </a:lnTo>
                  <a:lnTo>
                    <a:pt x="136612" y="96555"/>
                  </a:lnTo>
                  <a:cubicBezTo>
                    <a:pt x="135438" y="120041"/>
                    <a:pt x="116681" y="138961"/>
                    <a:pt x="93260" y="140331"/>
                  </a:cubicBezTo>
                  <a:lnTo>
                    <a:pt x="93260" y="126565"/>
                  </a:lnTo>
                  <a:lnTo>
                    <a:pt x="87226" y="126565"/>
                  </a:lnTo>
                  <a:lnTo>
                    <a:pt x="87226" y="140298"/>
                  </a:lnTo>
                  <a:cubicBezTo>
                    <a:pt x="64098" y="138634"/>
                    <a:pt x="45603" y="119845"/>
                    <a:pt x="44461" y="96555"/>
                  </a:cubicBezTo>
                  <a:lnTo>
                    <a:pt x="57248" y="96555"/>
                  </a:lnTo>
                  <a:lnTo>
                    <a:pt x="57248" y="90553"/>
                  </a:lnTo>
                  <a:lnTo>
                    <a:pt x="44559" y="90553"/>
                  </a:lnTo>
                  <a:cubicBezTo>
                    <a:pt x="46386" y="67947"/>
                    <a:pt x="64555" y="49876"/>
                    <a:pt x="87226" y="48277"/>
                  </a:cubicBezTo>
                  <a:lnTo>
                    <a:pt x="87226" y="60542"/>
                  </a:lnTo>
                  <a:lnTo>
                    <a:pt x="93260" y="60542"/>
                  </a:lnTo>
                  <a:lnTo>
                    <a:pt x="93260" y="48245"/>
                  </a:lnTo>
                  <a:close/>
                  <a:moveTo>
                    <a:pt x="38426" y="96555"/>
                  </a:moveTo>
                  <a:cubicBezTo>
                    <a:pt x="39601" y="123173"/>
                    <a:pt x="60771" y="144669"/>
                    <a:pt x="87226" y="146333"/>
                  </a:cubicBezTo>
                  <a:lnTo>
                    <a:pt x="87226" y="178724"/>
                  </a:lnTo>
                  <a:cubicBezTo>
                    <a:pt x="42928" y="176995"/>
                    <a:pt x="7242" y="141016"/>
                    <a:pt x="6067" y="96555"/>
                  </a:cubicBezTo>
                  <a:close/>
                  <a:moveTo>
                    <a:pt x="175006" y="96555"/>
                  </a:moveTo>
                  <a:cubicBezTo>
                    <a:pt x="173799" y="141211"/>
                    <a:pt x="137852" y="177322"/>
                    <a:pt x="93260" y="178724"/>
                  </a:cubicBezTo>
                  <a:lnTo>
                    <a:pt x="93260" y="146365"/>
                  </a:lnTo>
                  <a:cubicBezTo>
                    <a:pt x="120009" y="144963"/>
                    <a:pt x="141473" y="123368"/>
                    <a:pt x="142614" y="96555"/>
                  </a:cubicBezTo>
                  <a:close/>
                  <a:moveTo>
                    <a:pt x="109538" y="182802"/>
                  </a:moveTo>
                  <a:lnTo>
                    <a:pt x="109538" y="190467"/>
                  </a:lnTo>
                  <a:lnTo>
                    <a:pt x="90553" y="190467"/>
                  </a:lnTo>
                  <a:lnTo>
                    <a:pt x="90553" y="196502"/>
                  </a:lnTo>
                  <a:lnTo>
                    <a:pt x="109538" y="196502"/>
                  </a:lnTo>
                  <a:lnTo>
                    <a:pt x="109538" y="202732"/>
                  </a:lnTo>
                  <a:lnTo>
                    <a:pt x="71536" y="202732"/>
                  </a:lnTo>
                  <a:lnTo>
                    <a:pt x="71536" y="182802"/>
                  </a:lnTo>
                  <a:cubicBezTo>
                    <a:pt x="77701" y="184139"/>
                    <a:pt x="84062" y="184792"/>
                    <a:pt x="90520" y="184792"/>
                  </a:cubicBezTo>
                  <a:cubicBezTo>
                    <a:pt x="97012" y="184792"/>
                    <a:pt x="103373" y="184139"/>
                    <a:pt x="109538" y="182802"/>
                  </a:cubicBezTo>
                  <a:close/>
                  <a:moveTo>
                    <a:pt x="161403" y="0"/>
                  </a:moveTo>
                  <a:lnTo>
                    <a:pt x="141766" y="19637"/>
                  </a:lnTo>
                  <a:cubicBezTo>
                    <a:pt x="126663" y="9231"/>
                    <a:pt x="109016" y="3751"/>
                    <a:pt x="90520" y="3751"/>
                  </a:cubicBezTo>
                  <a:cubicBezTo>
                    <a:pt x="66349" y="3751"/>
                    <a:pt x="43613" y="13178"/>
                    <a:pt x="26520" y="30271"/>
                  </a:cubicBezTo>
                  <a:cubicBezTo>
                    <a:pt x="9427" y="47364"/>
                    <a:pt x="0" y="70100"/>
                    <a:pt x="0" y="94271"/>
                  </a:cubicBezTo>
                  <a:cubicBezTo>
                    <a:pt x="0" y="118443"/>
                    <a:pt x="9427" y="141179"/>
                    <a:pt x="26520" y="158304"/>
                  </a:cubicBezTo>
                  <a:cubicBezTo>
                    <a:pt x="37546" y="169330"/>
                    <a:pt x="50920" y="177158"/>
                    <a:pt x="65501" y="181301"/>
                  </a:cubicBezTo>
                  <a:lnTo>
                    <a:pt x="65501" y="208767"/>
                  </a:lnTo>
                  <a:lnTo>
                    <a:pt x="115572" y="208767"/>
                  </a:lnTo>
                  <a:lnTo>
                    <a:pt x="115572" y="181301"/>
                  </a:lnTo>
                  <a:cubicBezTo>
                    <a:pt x="130153" y="177126"/>
                    <a:pt x="143528" y="169330"/>
                    <a:pt x="154553" y="158304"/>
                  </a:cubicBezTo>
                  <a:cubicBezTo>
                    <a:pt x="171646" y="141179"/>
                    <a:pt x="181073" y="118443"/>
                    <a:pt x="181073" y="94271"/>
                  </a:cubicBezTo>
                  <a:cubicBezTo>
                    <a:pt x="181073" y="75776"/>
                    <a:pt x="175593" y="58129"/>
                    <a:pt x="165187" y="43026"/>
                  </a:cubicBezTo>
                  <a:lnTo>
                    <a:pt x="185281" y="22932"/>
                  </a:lnTo>
                  <a:lnTo>
                    <a:pt x="181008" y="18659"/>
                  </a:lnTo>
                  <a:lnTo>
                    <a:pt x="176800" y="22899"/>
                  </a:lnTo>
                  <a:lnTo>
                    <a:pt x="166166" y="22899"/>
                  </a:lnTo>
                  <a:lnTo>
                    <a:pt x="169689" y="19376"/>
                  </a:lnTo>
                  <a:lnTo>
                    <a:pt x="165415" y="15136"/>
                  </a:lnTo>
                  <a:lnTo>
                    <a:pt x="161925" y="18626"/>
                  </a:lnTo>
                  <a:lnTo>
                    <a:pt x="161925" y="7992"/>
                  </a:lnTo>
                  <a:lnTo>
                    <a:pt x="165676" y="4273"/>
                  </a:lnTo>
                  <a:lnTo>
                    <a:pt x="1614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p:nvPr/>
        </p:nvSpPr>
        <p:spPr>
          <a:xfrm rot="-194701">
            <a:off x="122490" y="468295"/>
            <a:ext cx="2983784" cy="2584749"/>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rot="914792">
            <a:off x="6308390" y="2648494"/>
            <a:ext cx="2283885" cy="1978011"/>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33"/>
          <p:cNvPicPr preferRelativeResize="0"/>
          <p:nvPr/>
        </p:nvPicPr>
        <p:blipFill rotWithShape="1">
          <a:blip r:embed="rId3">
            <a:alphaModFix/>
          </a:blip>
          <a:srcRect b="21798" l="26998" r="42949" t="2746"/>
          <a:stretch/>
        </p:blipFill>
        <p:spPr>
          <a:xfrm>
            <a:off x="2724000" y="-5250"/>
            <a:ext cx="3695998" cy="5222752"/>
          </a:xfrm>
          <a:prstGeom prst="rect">
            <a:avLst/>
          </a:prstGeom>
          <a:noFill/>
          <a:ln>
            <a:noFill/>
          </a:ln>
        </p:spPr>
      </p:pic>
      <p:sp>
        <p:nvSpPr>
          <p:cNvPr id="355" name="Google Shape;355;p33"/>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CUSTOMER REVIEWS</a:t>
            </a:r>
            <a:endParaRPr>
              <a:solidFill>
                <a:schemeClr val="dk1"/>
              </a:solidFill>
            </a:endParaRPr>
          </a:p>
        </p:txBody>
      </p:sp>
      <p:sp>
        <p:nvSpPr>
          <p:cNvPr id="356" name="Google Shape;356;p33"/>
          <p:cNvSpPr txBox="1"/>
          <p:nvPr/>
        </p:nvSpPr>
        <p:spPr>
          <a:xfrm>
            <a:off x="711275" y="1508863"/>
            <a:ext cx="1637700" cy="50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Assistant ExtraLight"/>
                <a:ea typeface="Assistant ExtraLight"/>
                <a:cs typeface="Assistant ExtraLight"/>
                <a:sym typeface="Assistant ExtraLight"/>
              </a:rPr>
              <a:t>“</a:t>
            </a:r>
            <a:r>
              <a:rPr lang="en" sz="1000">
                <a:latin typeface="Assistant ExtraLight"/>
                <a:ea typeface="Assistant ExtraLight"/>
                <a:cs typeface="Assistant ExtraLight"/>
                <a:sym typeface="Assistant ExtraLight"/>
              </a:rPr>
              <a:t>Mercury is the closest planet to the Sun and also the smallest one in our Solar System”</a:t>
            </a:r>
            <a:endParaRPr sz="1000">
              <a:latin typeface="Assistant ExtraLight"/>
              <a:ea typeface="Assistant ExtraLight"/>
              <a:cs typeface="Assistant ExtraLight"/>
              <a:sym typeface="Assistant ExtraLight"/>
            </a:endParaRPr>
          </a:p>
        </p:txBody>
      </p:sp>
      <p:sp>
        <p:nvSpPr>
          <p:cNvPr id="357" name="Google Shape;357;p33"/>
          <p:cNvSpPr txBox="1"/>
          <p:nvPr/>
        </p:nvSpPr>
        <p:spPr>
          <a:xfrm flipH="1">
            <a:off x="348875" y="1382138"/>
            <a:ext cx="2000100" cy="235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300">
                <a:latin typeface="Nunito Sans"/>
                <a:ea typeface="Nunito Sans"/>
                <a:cs typeface="Nunito Sans"/>
                <a:sym typeface="Nunito Sans"/>
              </a:rPr>
              <a:t>ROBERT ROE</a:t>
            </a:r>
            <a:endParaRPr b="1" sz="1300">
              <a:latin typeface="Nunito Sans"/>
              <a:ea typeface="Nunito Sans"/>
              <a:cs typeface="Nunito Sans"/>
              <a:sym typeface="Nunito Sans"/>
            </a:endParaRPr>
          </a:p>
        </p:txBody>
      </p:sp>
      <p:sp>
        <p:nvSpPr>
          <p:cNvPr id="358" name="Google Shape;358;p33"/>
          <p:cNvSpPr txBox="1"/>
          <p:nvPr/>
        </p:nvSpPr>
        <p:spPr>
          <a:xfrm>
            <a:off x="6781725" y="3441289"/>
            <a:ext cx="16377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Assistant ExtraLight"/>
                <a:ea typeface="Assistant ExtraLight"/>
                <a:cs typeface="Assistant ExtraLight"/>
                <a:sym typeface="Assistant ExtraLight"/>
              </a:rPr>
              <a:t>“</a:t>
            </a:r>
            <a:r>
              <a:rPr lang="en" sz="1000">
                <a:latin typeface="Assistant ExtraLight"/>
                <a:ea typeface="Assistant ExtraLight"/>
                <a:cs typeface="Assistant ExtraLight"/>
                <a:sym typeface="Assistant ExtraLight"/>
              </a:rPr>
              <a:t>Neptune is the farthest planet from the Sun and the fourth-largest in our Solar System!”</a:t>
            </a:r>
            <a:endParaRPr sz="1000">
              <a:latin typeface="Assistant ExtraLight"/>
              <a:ea typeface="Assistant ExtraLight"/>
              <a:cs typeface="Assistant ExtraLight"/>
              <a:sym typeface="Assistant ExtraLight"/>
            </a:endParaRPr>
          </a:p>
        </p:txBody>
      </p:sp>
      <p:sp>
        <p:nvSpPr>
          <p:cNvPr id="359" name="Google Shape;359;p33"/>
          <p:cNvSpPr txBox="1"/>
          <p:nvPr/>
        </p:nvSpPr>
        <p:spPr>
          <a:xfrm flipH="1">
            <a:off x="6781725" y="3372614"/>
            <a:ext cx="2000100" cy="180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300">
                <a:latin typeface="Nunito Sans"/>
                <a:ea typeface="Nunito Sans"/>
                <a:cs typeface="Nunito Sans"/>
                <a:sym typeface="Nunito Sans"/>
              </a:rPr>
              <a:t>HELEN PARK</a:t>
            </a:r>
            <a:endParaRPr b="1" sz="1300">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34"/>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WELCOME!</a:t>
            </a:r>
            <a:endParaRPr/>
          </a:p>
        </p:txBody>
      </p:sp>
      <p:sp>
        <p:nvSpPr>
          <p:cNvPr id="365" name="Google Shape;365;p34"/>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5"/>
          <p:cNvSpPr/>
          <p:nvPr/>
        </p:nvSpPr>
        <p:spPr>
          <a:xfrm>
            <a:off x="1866900" y="-447675"/>
            <a:ext cx="8239125" cy="4857750"/>
          </a:xfrm>
          <a:custGeom>
            <a:rect b="b" l="l" r="r" t="t"/>
            <a:pathLst>
              <a:path extrusionOk="0" h="194310" w="329565">
                <a:moveTo>
                  <a:pt x="0" y="0"/>
                </a:moveTo>
                <a:lnTo>
                  <a:pt x="33147" y="107442"/>
                </a:lnTo>
                <a:lnTo>
                  <a:pt x="74295" y="118110"/>
                </a:lnTo>
                <a:lnTo>
                  <a:pt x="134493" y="194310"/>
                </a:lnTo>
                <a:lnTo>
                  <a:pt x="329565" y="180594"/>
                </a:lnTo>
                <a:lnTo>
                  <a:pt x="308229" y="11430"/>
                </a:lnTo>
                <a:close/>
              </a:path>
            </a:pathLst>
          </a:custGeom>
          <a:noFill/>
          <a:ln cap="flat" cmpd="sng" w="19050">
            <a:solidFill>
              <a:srgbClr val="D9D9D9"/>
            </a:solidFill>
            <a:prstDash val="solid"/>
            <a:round/>
            <a:headEnd len="med" w="med" type="none"/>
            <a:tailEnd len="med" w="med" type="none"/>
          </a:ln>
        </p:spPr>
      </p:sp>
      <p:sp>
        <p:nvSpPr>
          <p:cNvPr id="371" name="Google Shape;371;p35"/>
          <p:cNvSpPr txBox="1"/>
          <p:nvPr/>
        </p:nvSpPr>
        <p:spPr>
          <a:xfrm>
            <a:off x="4791000" y="1693795"/>
            <a:ext cx="19200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Nunito Sans"/>
                <a:ea typeface="Nunito Sans"/>
                <a:cs typeface="Nunito Sans"/>
                <a:sym typeface="Nunito Sans"/>
              </a:rPr>
              <a:t>JOHN DOE</a:t>
            </a:r>
            <a:endParaRPr b="1" sz="1300">
              <a:solidFill>
                <a:schemeClr val="dk1"/>
              </a:solidFill>
              <a:latin typeface="Nunito Sans"/>
              <a:ea typeface="Nunito Sans"/>
              <a:cs typeface="Nunito Sans"/>
              <a:sym typeface="Nunito Sans"/>
            </a:endParaRPr>
          </a:p>
        </p:txBody>
      </p:sp>
      <p:sp>
        <p:nvSpPr>
          <p:cNvPr id="372" name="Google Shape;372;p35"/>
          <p:cNvSpPr txBox="1"/>
          <p:nvPr/>
        </p:nvSpPr>
        <p:spPr>
          <a:xfrm>
            <a:off x="4791000" y="2338500"/>
            <a:ext cx="2686200" cy="13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ssistant ExtraLight"/>
                <a:ea typeface="Assistant ExtraLight"/>
                <a:cs typeface="Assistant ExtraLight"/>
                <a:sym typeface="Assistant ExtraLight"/>
              </a:rPr>
              <a:t>Venus has a beautiful name and is the second planet from the Sun. It’s terribly hot—even hotter than Mercury—and its atmosphere is extremely poisonous </a:t>
            </a:r>
            <a:endParaRPr sz="1100">
              <a:latin typeface="Assistant ExtraLight"/>
              <a:ea typeface="Assistant ExtraLight"/>
              <a:cs typeface="Assistant ExtraLight"/>
              <a:sym typeface="Assistant ExtraLight"/>
            </a:endParaRPr>
          </a:p>
          <a:p>
            <a:pPr indent="0" lvl="0" marL="0" rtl="0" algn="l">
              <a:spcBef>
                <a:spcPts val="0"/>
              </a:spcBef>
              <a:spcAft>
                <a:spcPts val="0"/>
              </a:spcAft>
              <a:buNone/>
            </a:pPr>
            <a:r>
              <a:t/>
            </a:r>
            <a:endParaRPr sz="1100">
              <a:latin typeface="Assistant ExtraLight"/>
              <a:ea typeface="Assistant ExtraLight"/>
              <a:cs typeface="Assistant ExtraLight"/>
              <a:sym typeface="Assistant ExtraLight"/>
            </a:endParaRPr>
          </a:p>
        </p:txBody>
      </p:sp>
      <p:pic>
        <p:nvPicPr>
          <p:cNvPr id="373" name="Google Shape;373;p35"/>
          <p:cNvPicPr preferRelativeResize="0"/>
          <p:nvPr/>
        </p:nvPicPr>
        <p:blipFill rotWithShape="1">
          <a:blip r:embed="rId3">
            <a:alphaModFix/>
          </a:blip>
          <a:srcRect b="12611" l="22145" r="36934" t="13977"/>
          <a:stretch/>
        </p:blipFill>
        <p:spPr>
          <a:xfrm rot="-899870">
            <a:off x="243684" y="1136283"/>
            <a:ext cx="3884731" cy="3922066"/>
          </a:xfrm>
          <a:prstGeom prst="rect">
            <a:avLst/>
          </a:prstGeom>
          <a:noFill/>
          <a:ln>
            <a:noFill/>
          </a:ln>
        </p:spPr>
      </p:pic>
      <p:sp>
        <p:nvSpPr>
          <p:cNvPr id="374" name="Google Shape;374;p35"/>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6"/>
          <p:cNvSpPr/>
          <p:nvPr/>
        </p:nvSpPr>
        <p:spPr>
          <a:xfrm flipH="1">
            <a:off x="-1004887" y="-447675"/>
            <a:ext cx="8239125" cy="4857750"/>
          </a:xfrm>
          <a:custGeom>
            <a:rect b="b" l="l" r="r" t="t"/>
            <a:pathLst>
              <a:path extrusionOk="0" h="194310" w="329565">
                <a:moveTo>
                  <a:pt x="0" y="0"/>
                </a:moveTo>
                <a:lnTo>
                  <a:pt x="33147" y="107442"/>
                </a:lnTo>
                <a:lnTo>
                  <a:pt x="74295" y="118110"/>
                </a:lnTo>
                <a:lnTo>
                  <a:pt x="134493" y="194310"/>
                </a:lnTo>
                <a:lnTo>
                  <a:pt x="329565" y="180594"/>
                </a:lnTo>
                <a:lnTo>
                  <a:pt x="308229" y="11430"/>
                </a:lnTo>
                <a:close/>
              </a:path>
            </a:pathLst>
          </a:custGeom>
          <a:noFill/>
          <a:ln cap="flat" cmpd="sng" w="19050">
            <a:solidFill>
              <a:srgbClr val="D9D9D9"/>
            </a:solidFill>
            <a:prstDash val="solid"/>
            <a:round/>
            <a:headEnd len="med" w="med" type="none"/>
            <a:tailEnd len="med" w="med" type="none"/>
          </a:ln>
        </p:spPr>
      </p:sp>
      <p:sp>
        <p:nvSpPr>
          <p:cNvPr id="380" name="Google Shape;380;p36"/>
          <p:cNvSpPr txBox="1"/>
          <p:nvPr/>
        </p:nvSpPr>
        <p:spPr>
          <a:xfrm flipH="1">
            <a:off x="2537772" y="1693795"/>
            <a:ext cx="1920000" cy="644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Nunito Sans"/>
                <a:ea typeface="Nunito Sans"/>
                <a:cs typeface="Nunito Sans"/>
                <a:sym typeface="Nunito Sans"/>
              </a:rPr>
              <a:t>JANE BLOGGS</a:t>
            </a:r>
            <a:endParaRPr b="1" sz="1300">
              <a:solidFill>
                <a:schemeClr val="dk1"/>
              </a:solidFill>
              <a:latin typeface="Nunito Sans"/>
              <a:ea typeface="Nunito Sans"/>
              <a:cs typeface="Nunito Sans"/>
              <a:sym typeface="Nunito Sans"/>
            </a:endParaRPr>
          </a:p>
        </p:txBody>
      </p:sp>
      <p:sp>
        <p:nvSpPr>
          <p:cNvPr id="381" name="Google Shape;381;p36"/>
          <p:cNvSpPr txBox="1"/>
          <p:nvPr/>
        </p:nvSpPr>
        <p:spPr>
          <a:xfrm flipH="1">
            <a:off x="1771572" y="2338500"/>
            <a:ext cx="2686200" cy="132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Assistant ExtraLight"/>
                <a:ea typeface="Assistant ExtraLight"/>
                <a:cs typeface="Assistant ExtraLight"/>
                <a:sym typeface="Assistant ExtraLight"/>
              </a:rPr>
              <a:t>Mercury is the closest planet to the Sun and the smallest one in our Solar System—it’s only a bit larger than our Moon. Its name has nothing to do with the liquid metal</a:t>
            </a:r>
            <a:endParaRPr sz="1100">
              <a:latin typeface="Assistant ExtraLight"/>
              <a:ea typeface="Assistant ExtraLight"/>
              <a:cs typeface="Assistant ExtraLight"/>
              <a:sym typeface="Assistant ExtraLight"/>
            </a:endParaRPr>
          </a:p>
          <a:p>
            <a:pPr indent="0" lvl="0" marL="0" rtl="0" algn="r">
              <a:spcBef>
                <a:spcPts val="0"/>
              </a:spcBef>
              <a:spcAft>
                <a:spcPts val="0"/>
              </a:spcAft>
              <a:buNone/>
            </a:pPr>
            <a:r>
              <a:t/>
            </a:r>
            <a:endParaRPr sz="1100">
              <a:latin typeface="Assistant ExtraLight"/>
              <a:ea typeface="Assistant ExtraLight"/>
              <a:cs typeface="Assistant ExtraLight"/>
              <a:sym typeface="Assistant ExtraLight"/>
            </a:endParaRPr>
          </a:p>
          <a:p>
            <a:pPr indent="0" lvl="0" marL="0" rtl="0" algn="r">
              <a:spcBef>
                <a:spcPts val="0"/>
              </a:spcBef>
              <a:spcAft>
                <a:spcPts val="0"/>
              </a:spcAft>
              <a:buNone/>
            </a:pPr>
            <a:r>
              <a:t/>
            </a:r>
            <a:endParaRPr sz="1100">
              <a:latin typeface="Assistant ExtraLight"/>
              <a:ea typeface="Assistant ExtraLight"/>
              <a:cs typeface="Assistant ExtraLight"/>
              <a:sym typeface="Assistant ExtraLight"/>
            </a:endParaRPr>
          </a:p>
        </p:txBody>
      </p:sp>
      <p:sp>
        <p:nvSpPr>
          <p:cNvPr id="382" name="Google Shape;382;p36"/>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WELCOME!</a:t>
            </a:r>
            <a:endParaRPr/>
          </a:p>
        </p:txBody>
      </p:sp>
      <p:pic>
        <p:nvPicPr>
          <p:cNvPr id="383" name="Google Shape;383;p36"/>
          <p:cNvPicPr preferRelativeResize="0"/>
          <p:nvPr/>
        </p:nvPicPr>
        <p:blipFill rotWithShape="1">
          <a:blip r:embed="rId3">
            <a:alphaModFix/>
          </a:blip>
          <a:srcRect b="0" l="22129" r="22129" t="0"/>
          <a:stretch/>
        </p:blipFill>
        <p:spPr>
          <a:xfrm rot="900126">
            <a:off x="5106874" y="1146431"/>
            <a:ext cx="3884809" cy="39220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37"/>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389" name="Google Shape;389;p37"/>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8"/>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395" name="Google Shape;395;p38"/>
          <p:cNvSpPr/>
          <p:nvPr/>
        </p:nvSpPr>
        <p:spPr>
          <a:xfrm>
            <a:off x="6281297" y="1756677"/>
            <a:ext cx="1572129" cy="1361485"/>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1123422" y="2389052"/>
            <a:ext cx="1571867" cy="1361485"/>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3589112" y="1659424"/>
            <a:ext cx="1965378" cy="1702044"/>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txBox="1"/>
          <p:nvPr/>
        </p:nvSpPr>
        <p:spPr>
          <a:xfrm>
            <a:off x="1358412" y="2668163"/>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lt1"/>
                </a:solidFill>
                <a:latin typeface="Nunito Sans"/>
                <a:ea typeface="Nunito Sans"/>
                <a:cs typeface="Nunito Sans"/>
                <a:sym typeface="Nunito Sans"/>
              </a:rPr>
              <a:t>VENUS</a:t>
            </a:r>
            <a:endParaRPr b="1" sz="1100">
              <a:solidFill>
                <a:schemeClr val="lt1"/>
              </a:solidFill>
              <a:latin typeface="Nunito Sans"/>
              <a:ea typeface="Nunito Sans"/>
              <a:cs typeface="Nunito Sans"/>
              <a:sym typeface="Nunito Sans"/>
            </a:endParaRPr>
          </a:p>
        </p:txBody>
      </p:sp>
      <p:sp>
        <p:nvSpPr>
          <p:cNvPr id="399" name="Google Shape;399;p38"/>
          <p:cNvSpPr/>
          <p:nvPr/>
        </p:nvSpPr>
        <p:spPr>
          <a:xfrm>
            <a:off x="1903853" y="1035153"/>
            <a:ext cx="2353813" cy="203760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txBox="1"/>
          <p:nvPr/>
        </p:nvSpPr>
        <p:spPr>
          <a:xfrm>
            <a:off x="1212012" y="2928812"/>
            <a:ext cx="13947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lt1"/>
                </a:solidFill>
                <a:latin typeface="Assistant ExtraLight"/>
                <a:ea typeface="Assistant ExtraLight"/>
                <a:cs typeface="Assistant ExtraLight"/>
                <a:sym typeface="Assistant ExtraLight"/>
              </a:rPr>
              <a:t>Venus is the second planet from the Sun</a:t>
            </a:r>
            <a:endParaRPr sz="900">
              <a:solidFill>
                <a:schemeClr val="lt1"/>
              </a:solidFill>
              <a:latin typeface="Assistant ExtraLight"/>
              <a:ea typeface="Assistant ExtraLight"/>
              <a:cs typeface="Assistant ExtraLight"/>
              <a:sym typeface="Assistant ExtraLight"/>
            </a:endParaRPr>
          </a:p>
        </p:txBody>
      </p:sp>
      <p:sp>
        <p:nvSpPr>
          <p:cNvPr id="401" name="Google Shape;401;p38"/>
          <p:cNvSpPr txBox="1"/>
          <p:nvPr/>
        </p:nvSpPr>
        <p:spPr>
          <a:xfrm>
            <a:off x="2529825" y="16223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dk1"/>
                </a:solidFill>
                <a:latin typeface="Nunito Sans"/>
                <a:ea typeface="Nunito Sans"/>
                <a:cs typeface="Nunito Sans"/>
                <a:sym typeface="Nunito Sans"/>
              </a:rPr>
              <a:t>JUPITER</a:t>
            </a:r>
            <a:endParaRPr b="1" sz="1100">
              <a:solidFill>
                <a:schemeClr val="dk1"/>
              </a:solidFill>
              <a:latin typeface="Nunito Sans"/>
              <a:ea typeface="Nunito Sans"/>
              <a:cs typeface="Nunito Sans"/>
              <a:sym typeface="Nunito Sans"/>
            </a:endParaRPr>
          </a:p>
        </p:txBody>
      </p:sp>
      <p:sp>
        <p:nvSpPr>
          <p:cNvPr id="402" name="Google Shape;402;p38"/>
          <p:cNvSpPr txBox="1"/>
          <p:nvPr/>
        </p:nvSpPr>
        <p:spPr>
          <a:xfrm>
            <a:off x="2322400" y="1879600"/>
            <a:ext cx="14889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dk1"/>
                </a:solidFill>
                <a:latin typeface="Assistant ExtraLight"/>
                <a:ea typeface="Assistant ExtraLight"/>
                <a:cs typeface="Assistant ExtraLight"/>
                <a:sym typeface="Assistant ExtraLight"/>
              </a:rPr>
              <a:t>Jupiter is the biggest planet in our Solar System</a:t>
            </a:r>
            <a:endParaRPr sz="900">
              <a:solidFill>
                <a:schemeClr val="dk1"/>
              </a:solidFill>
              <a:latin typeface="Assistant ExtraLight"/>
              <a:ea typeface="Assistant ExtraLight"/>
              <a:cs typeface="Assistant ExtraLight"/>
              <a:sym typeface="Assistant ExtraLight"/>
            </a:endParaRPr>
          </a:p>
        </p:txBody>
      </p:sp>
      <p:sp>
        <p:nvSpPr>
          <p:cNvPr id="403" name="Google Shape;403;p38"/>
          <p:cNvSpPr txBox="1"/>
          <p:nvPr/>
        </p:nvSpPr>
        <p:spPr>
          <a:xfrm>
            <a:off x="5387325" y="2976575"/>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dk1"/>
                </a:solidFill>
                <a:latin typeface="Nunito Sans"/>
                <a:ea typeface="Nunito Sans"/>
                <a:cs typeface="Nunito Sans"/>
                <a:sym typeface="Nunito Sans"/>
              </a:rPr>
              <a:t>MARS</a:t>
            </a:r>
            <a:endParaRPr b="1" sz="1100">
              <a:solidFill>
                <a:schemeClr val="dk1"/>
              </a:solidFill>
              <a:latin typeface="Nunito Sans"/>
              <a:ea typeface="Nunito Sans"/>
              <a:cs typeface="Nunito Sans"/>
              <a:sym typeface="Nunito Sans"/>
            </a:endParaRPr>
          </a:p>
        </p:txBody>
      </p:sp>
      <p:sp>
        <p:nvSpPr>
          <p:cNvPr id="404" name="Google Shape;404;p38"/>
          <p:cNvSpPr/>
          <p:nvPr/>
        </p:nvSpPr>
        <p:spPr>
          <a:xfrm>
            <a:off x="4782212" y="2443900"/>
            <a:ext cx="2227101" cy="192866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txBox="1"/>
          <p:nvPr/>
        </p:nvSpPr>
        <p:spPr>
          <a:xfrm>
            <a:off x="5240925" y="3233863"/>
            <a:ext cx="13947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dk1"/>
                </a:solidFill>
                <a:latin typeface="Assistant ExtraLight"/>
                <a:ea typeface="Assistant ExtraLight"/>
                <a:cs typeface="Assistant ExtraLight"/>
                <a:sym typeface="Assistant ExtraLight"/>
              </a:rPr>
              <a:t>Despite being red, Mars is a cold place</a:t>
            </a:r>
            <a:endParaRPr sz="900">
              <a:solidFill>
                <a:schemeClr val="dk1"/>
              </a:solidFill>
              <a:latin typeface="Assistant ExtraLight"/>
              <a:ea typeface="Assistant ExtraLight"/>
              <a:cs typeface="Assistant ExtraLight"/>
              <a:sym typeface="Assistant ExtraLight"/>
            </a:endParaRPr>
          </a:p>
        </p:txBody>
      </p:sp>
      <p:sp>
        <p:nvSpPr>
          <p:cNvPr id="406" name="Google Shape;406;p38"/>
          <p:cNvSpPr txBox="1"/>
          <p:nvPr/>
        </p:nvSpPr>
        <p:spPr>
          <a:xfrm>
            <a:off x="4021075" y="20788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lt1"/>
                </a:solidFill>
                <a:latin typeface="Nunito Sans"/>
                <a:ea typeface="Nunito Sans"/>
                <a:cs typeface="Nunito Sans"/>
                <a:sym typeface="Nunito Sans"/>
              </a:rPr>
              <a:t>SATURN</a:t>
            </a:r>
            <a:endParaRPr b="1" sz="1100">
              <a:solidFill>
                <a:schemeClr val="lt1"/>
              </a:solidFill>
              <a:latin typeface="Nunito Sans"/>
              <a:ea typeface="Nunito Sans"/>
              <a:cs typeface="Nunito Sans"/>
              <a:sym typeface="Nunito Sans"/>
            </a:endParaRPr>
          </a:p>
        </p:txBody>
      </p:sp>
      <p:sp>
        <p:nvSpPr>
          <p:cNvPr id="407" name="Google Shape;407;p38"/>
          <p:cNvSpPr txBox="1"/>
          <p:nvPr/>
        </p:nvSpPr>
        <p:spPr>
          <a:xfrm>
            <a:off x="3874675" y="2339449"/>
            <a:ext cx="13947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lt1"/>
                </a:solidFill>
                <a:latin typeface="Assistant ExtraLight"/>
                <a:ea typeface="Assistant ExtraLight"/>
                <a:cs typeface="Assistant ExtraLight"/>
                <a:sym typeface="Assistant ExtraLight"/>
              </a:rPr>
              <a:t>Saturn is the ringed planet and a gas giant</a:t>
            </a:r>
            <a:endParaRPr sz="900">
              <a:solidFill>
                <a:schemeClr val="lt1"/>
              </a:solidFill>
              <a:latin typeface="Assistant ExtraLight"/>
              <a:ea typeface="Assistant ExtraLight"/>
              <a:cs typeface="Assistant ExtraLight"/>
              <a:sym typeface="Assistant ExtraLight"/>
            </a:endParaRPr>
          </a:p>
        </p:txBody>
      </p:sp>
      <p:sp>
        <p:nvSpPr>
          <p:cNvPr id="408" name="Google Shape;408;p38"/>
          <p:cNvSpPr txBox="1"/>
          <p:nvPr/>
        </p:nvSpPr>
        <p:spPr>
          <a:xfrm>
            <a:off x="6554725" y="2005763"/>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lt1"/>
                </a:solidFill>
                <a:latin typeface="Nunito Sans"/>
                <a:ea typeface="Nunito Sans"/>
                <a:cs typeface="Nunito Sans"/>
                <a:sym typeface="Nunito Sans"/>
              </a:rPr>
              <a:t>MERCURY</a:t>
            </a:r>
            <a:endParaRPr b="1" sz="1100">
              <a:solidFill>
                <a:schemeClr val="lt1"/>
              </a:solidFill>
              <a:latin typeface="Nunito Sans"/>
              <a:ea typeface="Nunito Sans"/>
              <a:cs typeface="Nunito Sans"/>
              <a:sym typeface="Nunito Sans"/>
            </a:endParaRPr>
          </a:p>
        </p:txBody>
      </p:sp>
      <p:sp>
        <p:nvSpPr>
          <p:cNvPr id="409" name="Google Shape;409;p38"/>
          <p:cNvSpPr txBox="1"/>
          <p:nvPr/>
        </p:nvSpPr>
        <p:spPr>
          <a:xfrm>
            <a:off x="6408325" y="2266412"/>
            <a:ext cx="13947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lt1"/>
                </a:solidFill>
                <a:latin typeface="Assistant ExtraLight"/>
                <a:ea typeface="Assistant ExtraLight"/>
                <a:cs typeface="Assistant ExtraLight"/>
                <a:sym typeface="Assistant ExtraLight"/>
              </a:rPr>
              <a:t>Mercury is the closest planet to the Sun</a:t>
            </a:r>
            <a:endParaRPr sz="900">
              <a:solidFill>
                <a:schemeClr val="lt1"/>
              </a:solidFill>
              <a:latin typeface="Assistant ExtraLight"/>
              <a:ea typeface="Assistant ExtraLight"/>
              <a:cs typeface="Assistant ExtraLight"/>
              <a:sym typeface="Assistant Extra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39"/>
          <p:cNvGrpSpPr/>
          <p:nvPr/>
        </p:nvGrpSpPr>
        <p:grpSpPr>
          <a:xfrm>
            <a:off x="1247650" y="1865873"/>
            <a:ext cx="6788675" cy="1557238"/>
            <a:chOff x="1247650" y="1865873"/>
            <a:chExt cx="6788675" cy="1557238"/>
          </a:xfrm>
        </p:grpSpPr>
        <p:grpSp>
          <p:nvGrpSpPr>
            <p:cNvPr id="415" name="Google Shape;415;p39"/>
            <p:cNvGrpSpPr/>
            <p:nvPr/>
          </p:nvGrpSpPr>
          <p:grpSpPr>
            <a:xfrm>
              <a:off x="1247650" y="1865873"/>
              <a:ext cx="6648477" cy="1557238"/>
              <a:chOff x="1247650" y="2075423"/>
              <a:chExt cx="6648477" cy="1557238"/>
            </a:xfrm>
          </p:grpSpPr>
          <p:sp>
            <p:nvSpPr>
              <p:cNvPr id="416" name="Google Shape;416;p3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chemeClr val="dk1"/>
              </a:solidFill>
              <a:ln cap="flat" cmpd="sng" w="19050">
                <a:solidFill>
                  <a:srgbClr val="D9D9D9"/>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2" name="Google Shape;422;p39"/>
            <p:cNvCxnSpPr/>
            <p:nvPr/>
          </p:nvCxnSpPr>
          <p:spPr>
            <a:xfrm flipH="1" rot="10800000">
              <a:off x="7527825" y="2112925"/>
              <a:ext cx="508500" cy="888300"/>
            </a:xfrm>
            <a:prstGeom prst="straightConnector1">
              <a:avLst/>
            </a:prstGeom>
            <a:noFill/>
            <a:ln cap="flat" cmpd="sng" w="28575">
              <a:solidFill>
                <a:schemeClr val="lt1"/>
              </a:solidFill>
              <a:prstDash val="solid"/>
              <a:round/>
              <a:headEnd len="med" w="med" type="none"/>
              <a:tailEnd len="med" w="med" type="none"/>
            </a:ln>
          </p:spPr>
        </p:cxnSp>
      </p:grpSp>
      <p:sp>
        <p:nvSpPr>
          <p:cNvPr id="423" name="Google Shape;423;p39"/>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424" name="Google Shape;424;p39"/>
          <p:cNvSpPr txBox="1"/>
          <p:nvPr/>
        </p:nvSpPr>
        <p:spPr>
          <a:xfrm>
            <a:off x="1523039"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MARCH</a:t>
            </a:r>
            <a:endParaRPr b="1" sz="900">
              <a:solidFill>
                <a:srgbClr val="FFFFFF"/>
              </a:solidFill>
              <a:latin typeface="Nunito Sans"/>
              <a:ea typeface="Nunito Sans"/>
              <a:cs typeface="Nunito Sans"/>
              <a:sym typeface="Nunito Sans"/>
            </a:endParaRPr>
          </a:p>
        </p:txBody>
      </p:sp>
      <p:sp>
        <p:nvSpPr>
          <p:cNvPr id="425" name="Google Shape;425;p39"/>
          <p:cNvSpPr txBox="1"/>
          <p:nvPr/>
        </p:nvSpPr>
        <p:spPr>
          <a:xfrm>
            <a:off x="1374388" y="1259875"/>
            <a:ext cx="13947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latin typeface="Assistant ExtraLight"/>
                <a:ea typeface="Assistant ExtraLight"/>
                <a:cs typeface="Assistant ExtraLight"/>
                <a:sym typeface="Assistant ExtraLight"/>
              </a:rPr>
              <a:t>Mercury is the smallest planet in our Solar System</a:t>
            </a:r>
            <a:endParaRPr sz="900">
              <a:latin typeface="Assistant ExtraLight"/>
              <a:ea typeface="Assistant ExtraLight"/>
              <a:cs typeface="Assistant ExtraLight"/>
              <a:sym typeface="Assistant ExtraLight"/>
            </a:endParaRPr>
          </a:p>
        </p:txBody>
      </p:sp>
      <p:sp>
        <p:nvSpPr>
          <p:cNvPr id="426" name="Google Shape;426;p39"/>
          <p:cNvSpPr txBox="1"/>
          <p:nvPr/>
        </p:nvSpPr>
        <p:spPr>
          <a:xfrm>
            <a:off x="2719313" y="3430540"/>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latin typeface="Assistant ExtraLight"/>
                <a:ea typeface="Assistant ExtraLight"/>
                <a:cs typeface="Assistant ExtraLight"/>
                <a:sym typeface="Assistant ExtraLight"/>
              </a:rPr>
              <a:t>Venus is the second planet from the Sun. It’s terribly hot</a:t>
            </a:r>
            <a:endParaRPr sz="900">
              <a:latin typeface="Assistant ExtraLight"/>
              <a:ea typeface="Assistant ExtraLight"/>
              <a:cs typeface="Assistant ExtraLight"/>
              <a:sym typeface="Assistant ExtraLight"/>
            </a:endParaRPr>
          </a:p>
        </p:txBody>
      </p:sp>
      <p:sp>
        <p:nvSpPr>
          <p:cNvPr id="427" name="Google Shape;427;p39"/>
          <p:cNvSpPr txBox="1"/>
          <p:nvPr/>
        </p:nvSpPr>
        <p:spPr>
          <a:xfrm>
            <a:off x="3957285" y="125987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latin typeface="Assistant ExtraLight"/>
                <a:ea typeface="Assistant ExtraLight"/>
                <a:cs typeface="Assistant ExtraLight"/>
                <a:sym typeface="Assistant ExtraLight"/>
              </a:rPr>
              <a:t>Despite being red, Mars is a cold place, not hot</a:t>
            </a:r>
            <a:endParaRPr sz="900">
              <a:latin typeface="Assistant ExtraLight"/>
              <a:ea typeface="Assistant ExtraLight"/>
              <a:cs typeface="Assistant ExtraLight"/>
              <a:sym typeface="Assistant ExtraLight"/>
            </a:endParaRPr>
          </a:p>
        </p:txBody>
      </p:sp>
      <p:sp>
        <p:nvSpPr>
          <p:cNvPr id="428" name="Google Shape;428;p39"/>
          <p:cNvSpPr txBox="1"/>
          <p:nvPr/>
        </p:nvSpPr>
        <p:spPr>
          <a:xfrm>
            <a:off x="5231110" y="3430540"/>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latin typeface="Assistant ExtraLight"/>
                <a:ea typeface="Assistant ExtraLight"/>
                <a:cs typeface="Assistant ExtraLight"/>
                <a:sym typeface="Assistant ExtraLight"/>
              </a:rPr>
              <a:t>Saturn is a gas giant, composed of hydrogen and helium</a:t>
            </a:r>
            <a:endParaRPr sz="900">
              <a:latin typeface="Assistant ExtraLight"/>
              <a:ea typeface="Assistant ExtraLight"/>
              <a:cs typeface="Assistant ExtraLight"/>
              <a:sym typeface="Assistant ExtraLight"/>
            </a:endParaRPr>
          </a:p>
        </p:txBody>
      </p:sp>
      <p:sp>
        <p:nvSpPr>
          <p:cNvPr id="429" name="Google Shape;429;p39"/>
          <p:cNvSpPr txBox="1"/>
          <p:nvPr/>
        </p:nvSpPr>
        <p:spPr>
          <a:xfrm>
            <a:off x="6489036" y="125987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latin typeface="Assistant ExtraLight"/>
                <a:ea typeface="Assistant ExtraLight"/>
                <a:cs typeface="Assistant ExtraLight"/>
                <a:sym typeface="Assistant ExtraLight"/>
              </a:rPr>
              <a:t>Jupiter is a gas giant and the biggest planet in our Solar System</a:t>
            </a:r>
            <a:endParaRPr sz="900">
              <a:latin typeface="Assistant ExtraLight"/>
              <a:ea typeface="Assistant ExtraLight"/>
              <a:cs typeface="Assistant ExtraLight"/>
              <a:sym typeface="Assistant ExtraLight"/>
            </a:endParaRPr>
          </a:p>
        </p:txBody>
      </p:sp>
      <p:cxnSp>
        <p:nvCxnSpPr>
          <p:cNvPr id="430" name="Google Shape;430;p39"/>
          <p:cNvCxnSpPr/>
          <p:nvPr/>
        </p:nvCxnSpPr>
        <p:spPr>
          <a:xfrm rot="10800000">
            <a:off x="-51750" y="74025"/>
            <a:ext cx="1328100" cy="2259600"/>
          </a:xfrm>
          <a:prstGeom prst="straightConnector1">
            <a:avLst/>
          </a:prstGeom>
          <a:noFill/>
          <a:ln cap="flat" cmpd="sng" w="19050">
            <a:solidFill>
              <a:srgbClr val="D9D9D9"/>
            </a:solidFill>
            <a:prstDash val="solid"/>
            <a:round/>
            <a:headEnd len="med" w="med" type="none"/>
            <a:tailEnd len="med" w="med" type="none"/>
          </a:ln>
        </p:spPr>
      </p:cxnSp>
      <p:cxnSp>
        <p:nvCxnSpPr>
          <p:cNvPr id="431" name="Google Shape;431;p39"/>
          <p:cNvCxnSpPr/>
          <p:nvPr/>
        </p:nvCxnSpPr>
        <p:spPr>
          <a:xfrm rot="10800000">
            <a:off x="7525875" y="3012050"/>
            <a:ext cx="1266900" cy="2162400"/>
          </a:xfrm>
          <a:prstGeom prst="straightConnector1">
            <a:avLst/>
          </a:prstGeom>
          <a:noFill/>
          <a:ln cap="flat" cmpd="sng" w="19050">
            <a:solidFill>
              <a:srgbClr val="D9D9D9"/>
            </a:solidFill>
            <a:prstDash val="solid"/>
            <a:round/>
            <a:headEnd len="med" w="med" type="none"/>
            <a:tailEnd len="med" w="med" type="none"/>
          </a:ln>
        </p:spPr>
      </p:cxnSp>
      <p:sp>
        <p:nvSpPr>
          <p:cNvPr id="432" name="Google Shape;432;p39"/>
          <p:cNvSpPr txBox="1"/>
          <p:nvPr/>
        </p:nvSpPr>
        <p:spPr>
          <a:xfrm>
            <a:off x="1604339"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Nunito Sans"/>
                <a:ea typeface="Nunito Sans"/>
                <a:cs typeface="Nunito Sans"/>
                <a:sym typeface="Nunito Sans"/>
              </a:rPr>
              <a:t>15</a:t>
            </a:r>
            <a:endParaRPr b="1" sz="1600">
              <a:solidFill>
                <a:srgbClr val="FFFFFF"/>
              </a:solidFill>
              <a:latin typeface="Nunito Sans"/>
              <a:ea typeface="Nunito Sans"/>
              <a:cs typeface="Nunito Sans"/>
              <a:sym typeface="Nunito Sans"/>
            </a:endParaRPr>
          </a:p>
        </p:txBody>
      </p:sp>
      <p:sp>
        <p:nvSpPr>
          <p:cNvPr id="433" name="Google Shape;433;p39"/>
          <p:cNvSpPr txBox="1"/>
          <p:nvPr/>
        </p:nvSpPr>
        <p:spPr>
          <a:xfrm>
            <a:off x="4019473"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MAY</a:t>
            </a:r>
            <a:endParaRPr b="1" sz="900">
              <a:solidFill>
                <a:srgbClr val="FFFFFF"/>
              </a:solidFill>
              <a:latin typeface="Nunito Sans"/>
              <a:ea typeface="Nunito Sans"/>
              <a:cs typeface="Nunito Sans"/>
              <a:sym typeface="Nunito Sans"/>
            </a:endParaRPr>
          </a:p>
        </p:txBody>
      </p:sp>
      <p:sp>
        <p:nvSpPr>
          <p:cNvPr id="434" name="Google Shape;434;p39"/>
          <p:cNvSpPr txBox="1"/>
          <p:nvPr/>
        </p:nvSpPr>
        <p:spPr>
          <a:xfrm>
            <a:off x="4100773"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Nunito Sans"/>
                <a:ea typeface="Nunito Sans"/>
                <a:cs typeface="Nunito Sans"/>
                <a:sym typeface="Nunito Sans"/>
              </a:rPr>
              <a:t>04</a:t>
            </a:r>
            <a:endParaRPr b="1" sz="1600">
              <a:solidFill>
                <a:srgbClr val="FFFFFF"/>
              </a:solidFill>
              <a:latin typeface="Nunito Sans"/>
              <a:ea typeface="Nunito Sans"/>
              <a:cs typeface="Nunito Sans"/>
              <a:sym typeface="Nunito Sans"/>
            </a:endParaRPr>
          </a:p>
        </p:txBody>
      </p:sp>
      <p:sp>
        <p:nvSpPr>
          <p:cNvPr id="435" name="Google Shape;435;p39"/>
          <p:cNvSpPr txBox="1"/>
          <p:nvPr/>
        </p:nvSpPr>
        <p:spPr>
          <a:xfrm>
            <a:off x="6554564"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JULY</a:t>
            </a:r>
            <a:endParaRPr b="1" sz="900">
              <a:solidFill>
                <a:srgbClr val="FFFFFF"/>
              </a:solidFill>
              <a:latin typeface="Nunito Sans"/>
              <a:ea typeface="Nunito Sans"/>
              <a:cs typeface="Nunito Sans"/>
              <a:sym typeface="Nunito Sans"/>
            </a:endParaRPr>
          </a:p>
        </p:txBody>
      </p:sp>
      <p:sp>
        <p:nvSpPr>
          <p:cNvPr id="436" name="Google Shape;436;p39"/>
          <p:cNvSpPr txBox="1"/>
          <p:nvPr/>
        </p:nvSpPr>
        <p:spPr>
          <a:xfrm>
            <a:off x="6635864"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Nunito Sans"/>
                <a:ea typeface="Nunito Sans"/>
                <a:cs typeface="Nunito Sans"/>
                <a:sym typeface="Nunito Sans"/>
              </a:rPr>
              <a:t>06</a:t>
            </a:r>
            <a:endParaRPr b="1" sz="1600">
              <a:solidFill>
                <a:srgbClr val="FFFFFF"/>
              </a:solidFill>
              <a:latin typeface="Nunito Sans"/>
              <a:ea typeface="Nunito Sans"/>
              <a:cs typeface="Nunito Sans"/>
              <a:sym typeface="Nunito Sans"/>
            </a:endParaRPr>
          </a:p>
        </p:txBody>
      </p:sp>
      <p:sp>
        <p:nvSpPr>
          <p:cNvPr id="437" name="Google Shape;437;p39"/>
          <p:cNvSpPr txBox="1"/>
          <p:nvPr/>
        </p:nvSpPr>
        <p:spPr>
          <a:xfrm>
            <a:off x="5296639" y="2959054"/>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JUNE</a:t>
            </a:r>
            <a:endParaRPr b="1" sz="900">
              <a:solidFill>
                <a:srgbClr val="FFFFFF"/>
              </a:solidFill>
              <a:latin typeface="Nunito Sans"/>
              <a:ea typeface="Nunito Sans"/>
              <a:cs typeface="Nunito Sans"/>
              <a:sym typeface="Nunito Sans"/>
            </a:endParaRPr>
          </a:p>
        </p:txBody>
      </p:sp>
      <p:sp>
        <p:nvSpPr>
          <p:cNvPr id="438" name="Google Shape;438;p39"/>
          <p:cNvSpPr txBox="1"/>
          <p:nvPr/>
        </p:nvSpPr>
        <p:spPr>
          <a:xfrm>
            <a:off x="5377939" y="2676279"/>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Nunito Sans"/>
                <a:ea typeface="Nunito Sans"/>
                <a:cs typeface="Nunito Sans"/>
                <a:sym typeface="Nunito Sans"/>
              </a:rPr>
              <a:t>12</a:t>
            </a:r>
            <a:endParaRPr b="1" sz="1600">
              <a:solidFill>
                <a:srgbClr val="FFFFFF"/>
              </a:solidFill>
              <a:latin typeface="Nunito Sans"/>
              <a:ea typeface="Nunito Sans"/>
              <a:cs typeface="Nunito Sans"/>
              <a:sym typeface="Nunito Sans"/>
            </a:endParaRPr>
          </a:p>
        </p:txBody>
      </p:sp>
      <p:sp>
        <p:nvSpPr>
          <p:cNvPr id="439" name="Google Shape;439;p39"/>
          <p:cNvSpPr txBox="1"/>
          <p:nvPr/>
        </p:nvSpPr>
        <p:spPr>
          <a:xfrm>
            <a:off x="2784841" y="2959054"/>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Nunito Sans"/>
                <a:ea typeface="Nunito Sans"/>
                <a:cs typeface="Nunito Sans"/>
                <a:sym typeface="Nunito Sans"/>
              </a:rPr>
              <a:t>APRIL</a:t>
            </a:r>
            <a:endParaRPr b="1" sz="900">
              <a:solidFill>
                <a:srgbClr val="FFFFFF"/>
              </a:solidFill>
              <a:latin typeface="Nunito Sans"/>
              <a:ea typeface="Nunito Sans"/>
              <a:cs typeface="Nunito Sans"/>
              <a:sym typeface="Nunito Sans"/>
            </a:endParaRPr>
          </a:p>
        </p:txBody>
      </p:sp>
      <p:sp>
        <p:nvSpPr>
          <p:cNvPr id="440" name="Google Shape;440;p39"/>
          <p:cNvSpPr txBox="1"/>
          <p:nvPr/>
        </p:nvSpPr>
        <p:spPr>
          <a:xfrm>
            <a:off x="2862779" y="2676279"/>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Nunito Sans"/>
                <a:ea typeface="Nunito Sans"/>
                <a:cs typeface="Nunito Sans"/>
                <a:sym typeface="Nunito Sans"/>
              </a:rPr>
              <a:t>20</a:t>
            </a:r>
            <a:endParaRPr b="1" sz="1600">
              <a:solidFill>
                <a:srgbClr val="FFFFFF"/>
              </a:solidFill>
              <a:latin typeface="Nunito Sans"/>
              <a:ea typeface="Nunito Sans"/>
              <a:cs typeface="Nunito Sans"/>
              <a:sym typeface="Nuni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40"/>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446" name="Google Shape;446;p40"/>
          <p:cNvSpPr txBox="1"/>
          <p:nvPr>
            <p:ph idx="2" type="ctrTitle"/>
          </p:nvPr>
        </p:nvSpPr>
        <p:spPr>
          <a:xfrm>
            <a:off x="3999944" y="2355535"/>
            <a:ext cx="3281400" cy="80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Does anyone have any questions?</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addyouremail@freepik.com </a:t>
            </a:r>
            <a:endParaRPr/>
          </a:p>
          <a:p>
            <a:pPr indent="0" lvl="0" marL="0" rtl="0" algn="r">
              <a:spcBef>
                <a:spcPts val="0"/>
              </a:spcBef>
              <a:spcAft>
                <a:spcPts val="0"/>
              </a:spcAft>
              <a:buNone/>
            </a:pPr>
            <a:r>
              <a:rPr lang="en"/>
              <a:t>+91  620 421 838 </a:t>
            </a:r>
            <a:endParaRPr/>
          </a:p>
          <a:p>
            <a:pPr indent="0" lvl="0" marL="0" rtl="0" algn="r">
              <a:spcBef>
                <a:spcPts val="0"/>
              </a:spcBef>
              <a:spcAft>
                <a:spcPts val="0"/>
              </a:spcAft>
              <a:buNone/>
            </a:pPr>
            <a:r>
              <a:rPr lang="en"/>
              <a:t>yourcompany.com</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grpSp>
        <p:nvGrpSpPr>
          <p:cNvPr id="447" name="Google Shape;447;p40"/>
          <p:cNvGrpSpPr/>
          <p:nvPr/>
        </p:nvGrpSpPr>
        <p:grpSpPr>
          <a:xfrm>
            <a:off x="6953777" y="3488492"/>
            <a:ext cx="197690" cy="197690"/>
            <a:chOff x="2179800" y="1227300"/>
            <a:chExt cx="3240825" cy="3240825"/>
          </a:xfrm>
        </p:grpSpPr>
        <p:sp>
          <p:nvSpPr>
            <p:cNvPr id="448" name="Google Shape;448;p40"/>
            <p:cNvSpPr/>
            <p:nvPr/>
          </p:nvSpPr>
          <p:spPr>
            <a:xfrm>
              <a:off x="2179800" y="1227300"/>
              <a:ext cx="3240825" cy="3240825"/>
            </a:xfrm>
            <a:custGeom>
              <a:rect b="b" l="l" r="r" t="t"/>
              <a:pathLst>
                <a:path extrusionOk="0" h="129633" w="129633">
                  <a:moveTo>
                    <a:pt x="102264" y="6590"/>
                  </a:moveTo>
                  <a:cubicBezTo>
                    <a:pt x="113714" y="6590"/>
                    <a:pt x="123043" y="15919"/>
                    <a:pt x="123043" y="27369"/>
                  </a:cubicBezTo>
                  <a:lnTo>
                    <a:pt x="123043" y="102264"/>
                  </a:lnTo>
                  <a:cubicBezTo>
                    <a:pt x="123043" y="113714"/>
                    <a:pt x="113714" y="123043"/>
                    <a:pt x="102264" y="123043"/>
                  </a:cubicBezTo>
                  <a:lnTo>
                    <a:pt x="27369" y="123043"/>
                  </a:lnTo>
                  <a:cubicBezTo>
                    <a:pt x="15919" y="123043"/>
                    <a:pt x="6590" y="113714"/>
                    <a:pt x="6590" y="102264"/>
                  </a:cubicBezTo>
                  <a:lnTo>
                    <a:pt x="6590" y="27369"/>
                  </a:lnTo>
                  <a:cubicBezTo>
                    <a:pt x="6590" y="15919"/>
                    <a:pt x="15919" y="6590"/>
                    <a:pt x="27369" y="6590"/>
                  </a:cubicBezTo>
                  <a:close/>
                  <a:moveTo>
                    <a:pt x="27369" y="1"/>
                  </a:moveTo>
                  <a:cubicBezTo>
                    <a:pt x="12266" y="1"/>
                    <a:pt x="1" y="12266"/>
                    <a:pt x="1" y="27369"/>
                  </a:cubicBezTo>
                  <a:lnTo>
                    <a:pt x="1" y="102264"/>
                  </a:lnTo>
                  <a:cubicBezTo>
                    <a:pt x="1" y="117367"/>
                    <a:pt x="12266" y="129632"/>
                    <a:pt x="27369" y="129632"/>
                  </a:cubicBezTo>
                  <a:lnTo>
                    <a:pt x="102264" y="129632"/>
                  </a:lnTo>
                  <a:cubicBezTo>
                    <a:pt x="117367" y="129632"/>
                    <a:pt x="129632" y="117367"/>
                    <a:pt x="129632" y="102264"/>
                  </a:cubicBezTo>
                  <a:lnTo>
                    <a:pt x="129632" y="27369"/>
                  </a:lnTo>
                  <a:cubicBezTo>
                    <a:pt x="129632" y="12266"/>
                    <a:pt x="117367" y="1"/>
                    <a:pt x="102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2927400" y="1996225"/>
              <a:ext cx="1732350" cy="1703325"/>
            </a:xfrm>
            <a:custGeom>
              <a:rect b="b" l="l" r="r" t="t"/>
              <a:pathLst>
                <a:path extrusionOk="0" h="68133" w="69294">
                  <a:moveTo>
                    <a:pt x="34894" y="1"/>
                  </a:moveTo>
                  <a:cubicBezTo>
                    <a:pt x="15589" y="1"/>
                    <a:pt x="1" y="16160"/>
                    <a:pt x="890" y="35658"/>
                  </a:cubicBezTo>
                  <a:cubicBezTo>
                    <a:pt x="1673" y="53012"/>
                    <a:pt x="15634" y="67103"/>
                    <a:pt x="32988" y="68082"/>
                  </a:cubicBezTo>
                  <a:cubicBezTo>
                    <a:pt x="33613" y="68116"/>
                    <a:pt x="34235" y="68132"/>
                    <a:pt x="34853" y="68132"/>
                  </a:cubicBezTo>
                  <a:cubicBezTo>
                    <a:pt x="41464" y="68132"/>
                    <a:pt x="47666" y="66242"/>
                    <a:pt x="52886" y="62961"/>
                  </a:cubicBezTo>
                  <a:cubicBezTo>
                    <a:pt x="54680" y="61852"/>
                    <a:pt x="54974" y="59373"/>
                    <a:pt x="53473" y="57905"/>
                  </a:cubicBezTo>
                  <a:lnTo>
                    <a:pt x="53441" y="57839"/>
                  </a:lnTo>
                  <a:cubicBezTo>
                    <a:pt x="52800" y="57218"/>
                    <a:pt x="51975" y="56901"/>
                    <a:pt x="51141" y="56901"/>
                  </a:cubicBezTo>
                  <a:cubicBezTo>
                    <a:pt x="50530" y="56901"/>
                    <a:pt x="49915" y="57071"/>
                    <a:pt x="49363" y="57415"/>
                  </a:cubicBezTo>
                  <a:cubicBezTo>
                    <a:pt x="45177" y="60004"/>
                    <a:pt x="40241" y="61527"/>
                    <a:pt x="34951" y="61527"/>
                  </a:cubicBezTo>
                  <a:cubicBezTo>
                    <a:pt x="34841" y="61527"/>
                    <a:pt x="34730" y="61527"/>
                    <a:pt x="34619" y="61525"/>
                  </a:cubicBezTo>
                  <a:cubicBezTo>
                    <a:pt x="19353" y="61362"/>
                    <a:pt x="7023" y="48543"/>
                    <a:pt x="7447" y="33277"/>
                  </a:cubicBezTo>
                  <a:cubicBezTo>
                    <a:pt x="7854" y="18507"/>
                    <a:pt x="19989" y="6601"/>
                    <a:pt x="34867" y="6601"/>
                  </a:cubicBezTo>
                  <a:cubicBezTo>
                    <a:pt x="35465" y="6601"/>
                    <a:pt x="36068" y="6620"/>
                    <a:pt x="36674" y="6659"/>
                  </a:cubicBezTo>
                  <a:cubicBezTo>
                    <a:pt x="50179" y="7507"/>
                    <a:pt x="61172" y="18272"/>
                    <a:pt x="62281" y="31744"/>
                  </a:cubicBezTo>
                  <a:cubicBezTo>
                    <a:pt x="62737" y="37256"/>
                    <a:pt x="61563" y="42443"/>
                    <a:pt x="59182" y="46912"/>
                  </a:cubicBezTo>
                  <a:cubicBezTo>
                    <a:pt x="58497" y="48184"/>
                    <a:pt x="58725" y="49750"/>
                    <a:pt x="59736" y="50761"/>
                  </a:cubicBezTo>
                  <a:lnTo>
                    <a:pt x="59802" y="50826"/>
                  </a:lnTo>
                  <a:cubicBezTo>
                    <a:pt x="60446" y="51471"/>
                    <a:pt x="61281" y="51781"/>
                    <a:pt x="62107" y="51781"/>
                  </a:cubicBezTo>
                  <a:cubicBezTo>
                    <a:pt x="63246" y="51781"/>
                    <a:pt x="64369" y="51191"/>
                    <a:pt x="64955" y="50076"/>
                  </a:cubicBezTo>
                  <a:cubicBezTo>
                    <a:pt x="67793" y="44759"/>
                    <a:pt x="69294" y="38626"/>
                    <a:pt x="68935" y="32102"/>
                  </a:cubicBezTo>
                  <a:cubicBezTo>
                    <a:pt x="67956" y="14781"/>
                    <a:pt x="53832" y="820"/>
                    <a:pt x="36478" y="37"/>
                  </a:cubicBezTo>
                  <a:cubicBezTo>
                    <a:pt x="35948" y="13"/>
                    <a:pt x="35419" y="1"/>
                    <a:pt x="348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p:nvPr/>
          </p:nvSpPr>
          <p:spPr>
            <a:xfrm>
              <a:off x="4459125" y="1639125"/>
              <a:ext cx="439575" cy="439600"/>
            </a:xfrm>
            <a:custGeom>
              <a:rect b="b" l="l" r="r" t="t"/>
              <a:pathLst>
                <a:path extrusionOk="0" h="17584" w="17583">
                  <a:moveTo>
                    <a:pt x="8808" y="1"/>
                  </a:moveTo>
                  <a:cubicBezTo>
                    <a:pt x="3947" y="1"/>
                    <a:pt x="0" y="3948"/>
                    <a:pt x="0" y="8776"/>
                  </a:cubicBezTo>
                  <a:cubicBezTo>
                    <a:pt x="0" y="13636"/>
                    <a:pt x="3947" y="17583"/>
                    <a:pt x="8808" y="17583"/>
                  </a:cubicBezTo>
                  <a:cubicBezTo>
                    <a:pt x="13668" y="17583"/>
                    <a:pt x="17583" y="13636"/>
                    <a:pt x="17583" y="8776"/>
                  </a:cubicBezTo>
                  <a:cubicBezTo>
                    <a:pt x="17583" y="3948"/>
                    <a:pt x="13668" y="1"/>
                    <a:pt x="8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40"/>
          <p:cNvSpPr/>
          <p:nvPr/>
        </p:nvSpPr>
        <p:spPr>
          <a:xfrm>
            <a:off x="6143075" y="3488374"/>
            <a:ext cx="245054" cy="200909"/>
          </a:xfrm>
          <a:custGeom>
            <a:rect b="b" l="l" r="r" t="t"/>
            <a:pathLst>
              <a:path extrusionOk="0" h="112083" w="136711">
                <a:moveTo>
                  <a:pt x="88074" y="0"/>
                </a:moveTo>
                <a:cubicBezTo>
                  <a:pt x="70818" y="0"/>
                  <a:pt x="56628" y="13309"/>
                  <a:pt x="55193" y="30206"/>
                </a:cubicBezTo>
                <a:cubicBezTo>
                  <a:pt x="51638" y="29652"/>
                  <a:pt x="44657" y="27662"/>
                  <a:pt x="42993" y="27107"/>
                </a:cubicBezTo>
                <a:cubicBezTo>
                  <a:pt x="30924" y="22997"/>
                  <a:pt x="20062" y="15756"/>
                  <a:pt x="11580" y="6198"/>
                </a:cubicBezTo>
                <a:cubicBezTo>
                  <a:pt x="11059" y="5611"/>
                  <a:pt x="10406" y="5187"/>
                  <a:pt x="9656" y="5056"/>
                </a:cubicBezTo>
                <a:cubicBezTo>
                  <a:pt x="9456" y="5022"/>
                  <a:pt x="9257" y="5005"/>
                  <a:pt x="9061" y="5005"/>
                </a:cubicBezTo>
                <a:cubicBezTo>
                  <a:pt x="7787" y="5005"/>
                  <a:pt x="6637" y="5715"/>
                  <a:pt x="6100" y="6818"/>
                </a:cubicBezTo>
                <a:cubicBezTo>
                  <a:pt x="3980" y="11058"/>
                  <a:pt x="2904" y="15625"/>
                  <a:pt x="2904" y="20355"/>
                </a:cubicBezTo>
                <a:cubicBezTo>
                  <a:pt x="2904" y="26912"/>
                  <a:pt x="4959" y="33109"/>
                  <a:pt x="8677" y="38198"/>
                </a:cubicBezTo>
                <a:cubicBezTo>
                  <a:pt x="8461" y="38156"/>
                  <a:pt x="8244" y="38135"/>
                  <a:pt x="8028" y="38135"/>
                </a:cubicBezTo>
                <a:cubicBezTo>
                  <a:pt x="7072" y="38135"/>
                  <a:pt x="6146" y="38548"/>
                  <a:pt x="5481" y="39372"/>
                </a:cubicBezTo>
                <a:cubicBezTo>
                  <a:pt x="5024" y="39927"/>
                  <a:pt x="4796" y="40645"/>
                  <a:pt x="4763" y="41395"/>
                </a:cubicBezTo>
                <a:cubicBezTo>
                  <a:pt x="4730" y="41721"/>
                  <a:pt x="4730" y="42047"/>
                  <a:pt x="4730" y="42406"/>
                </a:cubicBezTo>
                <a:cubicBezTo>
                  <a:pt x="4730" y="51311"/>
                  <a:pt x="8808" y="59368"/>
                  <a:pt x="15397" y="64653"/>
                </a:cubicBezTo>
                <a:cubicBezTo>
                  <a:pt x="14940" y="64979"/>
                  <a:pt x="14549" y="65403"/>
                  <a:pt x="14288" y="65925"/>
                </a:cubicBezTo>
                <a:cubicBezTo>
                  <a:pt x="13896" y="66675"/>
                  <a:pt x="13864" y="67589"/>
                  <a:pt x="14125" y="68437"/>
                </a:cubicBezTo>
                <a:cubicBezTo>
                  <a:pt x="16995" y="77636"/>
                  <a:pt x="24139" y="84649"/>
                  <a:pt x="32979" y="87519"/>
                </a:cubicBezTo>
                <a:cubicBezTo>
                  <a:pt x="24955" y="92380"/>
                  <a:pt x="15691" y="95022"/>
                  <a:pt x="6198" y="95022"/>
                </a:cubicBezTo>
                <a:cubicBezTo>
                  <a:pt x="5383" y="95022"/>
                  <a:pt x="4502" y="94989"/>
                  <a:pt x="3654" y="94957"/>
                </a:cubicBezTo>
                <a:cubicBezTo>
                  <a:pt x="3609" y="94955"/>
                  <a:pt x="3563" y="94954"/>
                  <a:pt x="3518" y="94954"/>
                </a:cubicBezTo>
                <a:cubicBezTo>
                  <a:pt x="1911" y="94954"/>
                  <a:pt x="514" y="96079"/>
                  <a:pt x="229" y="97697"/>
                </a:cubicBezTo>
                <a:cubicBezTo>
                  <a:pt x="0" y="99067"/>
                  <a:pt x="718" y="100437"/>
                  <a:pt x="1892" y="101155"/>
                </a:cubicBezTo>
                <a:cubicBezTo>
                  <a:pt x="14027" y="108298"/>
                  <a:pt x="27890" y="112082"/>
                  <a:pt x="42015" y="112082"/>
                </a:cubicBezTo>
                <a:cubicBezTo>
                  <a:pt x="58879" y="112082"/>
                  <a:pt x="74928" y="106830"/>
                  <a:pt x="88335" y="97110"/>
                </a:cubicBezTo>
                <a:cubicBezTo>
                  <a:pt x="89999" y="95903"/>
                  <a:pt x="90162" y="93489"/>
                  <a:pt x="88726" y="92054"/>
                </a:cubicBezTo>
                <a:cubicBezTo>
                  <a:pt x="88081" y="91408"/>
                  <a:pt x="87237" y="91087"/>
                  <a:pt x="86387" y="91087"/>
                </a:cubicBezTo>
                <a:cubicBezTo>
                  <a:pt x="85691" y="91087"/>
                  <a:pt x="84990" y="91302"/>
                  <a:pt x="84388" y="91727"/>
                </a:cubicBezTo>
                <a:cubicBezTo>
                  <a:pt x="72482" y="100372"/>
                  <a:pt x="57803" y="105493"/>
                  <a:pt x="42015" y="105493"/>
                </a:cubicBezTo>
                <a:cubicBezTo>
                  <a:pt x="33175" y="105493"/>
                  <a:pt x="24400" y="103862"/>
                  <a:pt x="16212" y="100730"/>
                </a:cubicBezTo>
                <a:cubicBezTo>
                  <a:pt x="26129" y="99002"/>
                  <a:pt x="35491" y="94696"/>
                  <a:pt x="43287" y="88237"/>
                </a:cubicBezTo>
                <a:cubicBezTo>
                  <a:pt x="44233" y="87422"/>
                  <a:pt x="44755" y="86182"/>
                  <a:pt x="44494" y="85008"/>
                </a:cubicBezTo>
                <a:cubicBezTo>
                  <a:pt x="44200" y="83475"/>
                  <a:pt x="42896" y="82365"/>
                  <a:pt x="41362" y="82333"/>
                </a:cubicBezTo>
                <a:cubicBezTo>
                  <a:pt x="33338" y="82105"/>
                  <a:pt x="26162" y="77668"/>
                  <a:pt x="22312" y="70883"/>
                </a:cubicBezTo>
                <a:cubicBezTo>
                  <a:pt x="24139" y="70785"/>
                  <a:pt x="25998" y="70557"/>
                  <a:pt x="27793" y="70133"/>
                </a:cubicBezTo>
                <a:cubicBezTo>
                  <a:pt x="29163" y="69839"/>
                  <a:pt x="30304" y="68730"/>
                  <a:pt x="30467" y="67328"/>
                </a:cubicBezTo>
                <a:cubicBezTo>
                  <a:pt x="30696" y="65631"/>
                  <a:pt x="29619" y="64098"/>
                  <a:pt x="27988" y="63707"/>
                </a:cubicBezTo>
                <a:cubicBezTo>
                  <a:pt x="19377" y="61587"/>
                  <a:pt x="13048" y="54573"/>
                  <a:pt x="11613" y="46060"/>
                </a:cubicBezTo>
                <a:lnTo>
                  <a:pt x="11613" y="46060"/>
                </a:lnTo>
                <a:cubicBezTo>
                  <a:pt x="13903" y="46588"/>
                  <a:pt x="16246" y="46852"/>
                  <a:pt x="18594" y="46852"/>
                </a:cubicBezTo>
                <a:cubicBezTo>
                  <a:pt x="18855" y="46852"/>
                  <a:pt x="19116" y="46849"/>
                  <a:pt x="19377" y="46842"/>
                </a:cubicBezTo>
                <a:cubicBezTo>
                  <a:pt x="21008" y="46777"/>
                  <a:pt x="22378" y="45570"/>
                  <a:pt x="22573" y="43907"/>
                </a:cubicBezTo>
                <a:cubicBezTo>
                  <a:pt x="22736" y="42602"/>
                  <a:pt x="22019" y="41330"/>
                  <a:pt x="20910" y="40645"/>
                </a:cubicBezTo>
                <a:cubicBezTo>
                  <a:pt x="13766" y="36306"/>
                  <a:pt x="9493" y="28706"/>
                  <a:pt x="9493" y="20355"/>
                </a:cubicBezTo>
                <a:cubicBezTo>
                  <a:pt x="9493" y="18300"/>
                  <a:pt x="9754" y="16310"/>
                  <a:pt x="10243" y="14386"/>
                </a:cubicBezTo>
                <a:cubicBezTo>
                  <a:pt x="18887" y="22932"/>
                  <a:pt x="29391" y="29423"/>
                  <a:pt x="40873" y="33338"/>
                </a:cubicBezTo>
                <a:cubicBezTo>
                  <a:pt x="40971" y="33370"/>
                  <a:pt x="52323" y="36926"/>
                  <a:pt x="56628" y="36926"/>
                </a:cubicBezTo>
                <a:cubicBezTo>
                  <a:pt x="56922" y="36926"/>
                  <a:pt x="58259" y="36991"/>
                  <a:pt x="58259" y="36991"/>
                </a:cubicBezTo>
                <a:cubicBezTo>
                  <a:pt x="58309" y="36994"/>
                  <a:pt x="58358" y="36995"/>
                  <a:pt x="58407" y="36995"/>
                </a:cubicBezTo>
                <a:cubicBezTo>
                  <a:pt x="59725" y="36995"/>
                  <a:pt x="60986" y="36159"/>
                  <a:pt x="61489" y="34838"/>
                </a:cubicBezTo>
                <a:cubicBezTo>
                  <a:pt x="61652" y="34414"/>
                  <a:pt x="61685" y="33990"/>
                  <a:pt x="61685" y="33566"/>
                </a:cubicBezTo>
                <a:cubicBezTo>
                  <a:pt x="61685" y="33370"/>
                  <a:pt x="61685" y="33175"/>
                  <a:pt x="61685" y="33012"/>
                </a:cubicBezTo>
                <a:cubicBezTo>
                  <a:pt x="61685" y="18431"/>
                  <a:pt x="73526" y="6590"/>
                  <a:pt x="88074" y="6590"/>
                </a:cubicBezTo>
                <a:cubicBezTo>
                  <a:pt x="95218" y="6590"/>
                  <a:pt x="101905" y="9395"/>
                  <a:pt x="106896" y="14484"/>
                </a:cubicBezTo>
                <a:cubicBezTo>
                  <a:pt x="107532" y="15092"/>
                  <a:pt x="108356" y="15466"/>
                  <a:pt x="109209" y="15466"/>
                </a:cubicBezTo>
                <a:cubicBezTo>
                  <a:pt x="109361" y="15466"/>
                  <a:pt x="109515" y="15454"/>
                  <a:pt x="109668" y="15430"/>
                </a:cubicBezTo>
                <a:cubicBezTo>
                  <a:pt x="113028" y="14973"/>
                  <a:pt x="116290" y="14190"/>
                  <a:pt x="119487" y="13146"/>
                </a:cubicBezTo>
                <a:lnTo>
                  <a:pt x="119487" y="13146"/>
                </a:lnTo>
                <a:cubicBezTo>
                  <a:pt x="117791" y="15005"/>
                  <a:pt x="115801" y="16571"/>
                  <a:pt x="113550" y="17843"/>
                </a:cubicBezTo>
                <a:cubicBezTo>
                  <a:pt x="112050" y="18659"/>
                  <a:pt x="111430" y="20518"/>
                  <a:pt x="112115" y="22084"/>
                </a:cubicBezTo>
                <a:lnTo>
                  <a:pt x="112180" y="22182"/>
                </a:lnTo>
                <a:cubicBezTo>
                  <a:pt x="112725" y="23362"/>
                  <a:pt x="113914" y="24121"/>
                  <a:pt x="115203" y="24121"/>
                </a:cubicBezTo>
                <a:cubicBezTo>
                  <a:pt x="115304" y="24121"/>
                  <a:pt x="115405" y="24116"/>
                  <a:pt x="115507" y="24106"/>
                </a:cubicBezTo>
                <a:cubicBezTo>
                  <a:pt x="118215" y="23845"/>
                  <a:pt x="120922" y="23389"/>
                  <a:pt x="123564" y="22769"/>
                </a:cubicBezTo>
                <a:lnTo>
                  <a:pt x="123564" y="22769"/>
                </a:lnTo>
                <a:cubicBezTo>
                  <a:pt x="121216" y="25183"/>
                  <a:pt x="118639" y="27368"/>
                  <a:pt x="115866" y="29326"/>
                </a:cubicBezTo>
                <a:cubicBezTo>
                  <a:pt x="114953" y="29945"/>
                  <a:pt x="114431" y="30989"/>
                  <a:pt x="114464" y="32098"/>
                </a:cubicBezTo>
                <a:lnTo>
                  <a:pt x="114464" y="32327"/>
                </a:lnTo>
                <a:cubicBezTo>
                  <a:pt x="114496" y="32555"/>
                  <a:pt x="114496" y="32783"/>
                  <a:pt x="114496" y="33012"/>
                </a:cubicBezTo>
                <a:lnTo>
                  <a:pt x="114496" y="33305"/>
                </a:lnTo>
                <a:cubicBezTo>
                  <a:pt x="114431" y="51768"/>
                  <a:pt x="107385" y="68633"/>
                  <a:pt x="95870" y="81420"/>
                </a:cubicBezTo>
                <a:cubicBezTo>
                  <a:pt x="94696" y="82724"/>
                  <a:pt x="94761" y="84714"/>
                  <a:pt x="96001" y="85954"/>
                </a:cubicBezTo>
                <a:cubicBezTo>
                  <a:pt x="96662" y="86615"/>
                  <a:pt x="97513" y="86942"/>
                  <a:pt x="98363" y="86942"/>
                </a:cubicBezTo>
                <a:cubicBezTo>
                  <a:pt x="99275" y="86942"/>
                  <a:pt x="100186" y="86566"/>
                  <a:pt x="100861" y="85823"/>
                </a:cubicBezTo>
                <a:cubicBezTo>
                  <a:pt x="113778" y="71470"/>
                  <a:pt x="120922" y="53138"/>
                  <a:pt x="121085" y="33664"/>
                </a:cubicBezTo>
                <a:cubicBezTo>
                  <a:pt x="126957" y="29293"/>
                  <a:pt x="131915" y="23943"/>
                  <a:pt x="135862" y="17746"/>
                </a:cubicBezTo>
                <a:cubicBezTo>
                  <a:pt x="136710" y="16375"/>
                  <a:pt x="136482" y="14549"/>
                  <a:pt x="135210" y="13472"/>
                </a:cubicBezTo>
                <a:cubicBezTo>
                  <a:pt x="134613" y="12955"/>
                  <a:pt x="133845" y="12692"/>
                  <a:pt x="133064" y="12692"/>
                </a:cubicBezTo>
                <a:cubicBezTo>
                  <a:pt x="132565" y="12692"/>
                  <a:pt x="132059" y="12799"/>
                  <a:pt x="131589" y="13016"/>
                </a:cubicBezTo>
                <a:cubicBezTo>
                  <a:pt x="129893" y="13799"/>
                  <a:pt x="128164" y="14516"/>
                  <a:pt x="126370" y="15103"/>
                </a:cubicBezTo>
                <a:cubicBezTo>
                  <a:pt x="128131" y="12689"/>
                  <a:pt x="129534" y="10047"/>
                  <a:pt x="130545" y="7177"/>
                </a:cubicBezTo>
                <a:cubicBezTo>
                  <a:pt x="130937" y="6002"/>
                  <a:pt x="130741" y="4665"/>
                  <a:pt x="129893" y="3752"/>
                </a:cubicBezTo>
                <a:cubicBezTo>
                  <a:pt x="129252" y="3030"/>
                  <a:pt x="128364" y="2666"/>
                  <a:pt x="127473" y="2666"/>
                </a:cubicBezTo>
                <a:cubicBezTo>
                  <a:pt x="126913" y="2666"/>
                  <a:pt x="126351" y="2810"/>
                  <a:pt x="125848" y="3099"/>
                </a:cubicBezTo>
                <a:cubicBezTo>
                  <a:pt x="121020" y="5839"/>
                  <a:pt x="115834" y="7699"/>
                  <a:pt x="110353" y="8645"/>
                </a:cubicBezTo>
                <a:cubicBezTo>
                  <a:pt x="104253" y="3067"/>
                  <a:pt x="96425" y="0"/>
                  <a:pt x="88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40"/>
          <p:cNvGrpSpPr/>
          <p:nvPr/>
        </p:nvGrpSpPr>
        <p:grpSpPr>
          <a:xfrm>
            <a:off x="6557301" y="3488917"/>
            <a:ext cx="224532" cy="200909"/>
            <a:chOff x="2289075" y="1336575"/>
            <a:chExt cx="3131550" cy="2802075"/>
          </a:xfrm>
        </p:grpSpPr>
        <p:sp>
          <p:nvSpPr>
            <p:cNvPr id="453" name="Google Shape;453;p40"/>
            <p:cNvSpPr/>
            <p:nvPr/>
          </p:nvSpPr>
          <p:spPr>
            <a:xfrm>
              <a:off x="2399175" y="2325775"/>
              <a:ext cx="714400" cy="1812875"/>
            </a:xfrm>
            <a:custGeom>
              <a:rect b="b" l="l" r="r" t="t"/>
              <a:pathLst>
                <a:path extrusionOk="0" h="72515" w="28576">
                  <a:moveTo>
                    <a:pt x="21986" y="6590"/>
                  </a:moveTo>
                  <a:lnTo>
                    <a:pt x="21986" y="65926"/>
                  </a:lnTo>
                  <a:lnTo>
                    <a:pt x="6590" y="65926"/>
                  </a:lnTo>
                  <a:lnTo>
                    <a:pt x="6590" y="6590"/>
                  </a:lnTo>
                  <a:close/>
                  <a:moveTo>
                    <a:pt x="3295" y="1"/>
                  </a:moveTo>
                  <a:cubicBezTo>
                    <a:pt x="1469" y="1"/>
                    <a:pt x="1" y="1469"/>
                    <a:pt x="1" y="3295"/>
                  </a:cubicBezTo>
                  <a:lnTo>
                    <a:pt x="1" y="69220"/>
                  </a:lnTo>
                  <a:cubicBezTo>
                    <a:pt x="1" y="71047"/>
                    <a:pt x="1469" y="72515"/>
                    <a:pt x="3295" y="72515"/>
                  </a:cubicBezTo>
                  <a:lnTo>
                    <a:pt x="25281" y="72515"/>
                  </a:lnTo>
                  <a:cubicBezTo>
                    <a:pt x="27108" y="72515"/>
                    <a:pt x="28576" y="71047"/>
                    <a:pt x="28576" y="69220"/>
                  </a:cubicBezTo>
                  <a:lnTo>
                    <a:pt x="28576" y="3295"/>
                  </a:lnTo>
                  <a:cubicBezTo>
                    <a:pt x="28576" y="1469"/>
                    <a:pt x="27108" y="1"/>
                    <a:pt x="25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0"/>
            <p:cNvSpPr/>
            <p:nvPr/>
          </p:nvSpPr>
          <p:spPr>
            <a:xfrm>
              <a:off x="2289075" y="1336575"/>
              <a:ext cx="824500" cy="824500"/>
            </a:xfrm>
            <a:custGeom>
              <a:rect b="b" l="l" r="r" t="t"/>
              <a:pathLst>
                <a:path extrusionOk="0" h="32980" w="32980">
                  <a:moveTo>
                    <a:pt x="16507" y="6590"/>
                  </a:moveTo>
                  <a:cubicBezTo>
                    <a:pt x="21954" y="6590"/>
                    <a:pt x="26390" y="11026"/>
                    <a:pt x="26390" y="16507"/>
                  </a:cubicBezTo>
                  <a:cubicBezTo>
                    <a:pt x="26390" y="21954"/>
                    <a:pt x="21954" y="26390"/>
                    <a:pt x="16507" y="26390"/>
                  </a:cubicBezTo>
                  <a:cubicBezTo>
                    <a:pt x="11026" y="26390"/>
                    <a:pt x="6590" y="21954"/>
                    <a:pt x="6590" y="16507"/>
                  </a:cubicBezTo>
                  <a:cubicBezTo>
                    <a:pt x="6590" y="11026"/>
                    <a:pt x="11026" y="6590"/>
                    <a:pt x="16507" y="6590"/>
                  </a:cubicBezTo>
                  <a:close/>
                  <a:moveTo>
                    <a:pt x="16507" y="1"/>
                  </a:moveTo>
                  <a:cubicBezTo>
                    <a:pt x="7406" y="1"/>
                    <a:pt x="1" y="7406"/>
                    <a:pt x="1" y="16507"/>
                  </a:cubicBezTo>
                  <a:cubicBezTo>
                    <a:pt x="1" y="25575"/>
                    <a:pt x="7406" y="32980"/>
                    <a:pt x="16507" y="32980"/>
                  </a:cubicBezTo>
                  <a:cubicBezTo>
                    <a:pt x="25575" y="32980"/>
                    <a:pt x="32980" y="25575"/>
                    <a:pt x="32980" y="16507"/>
                  </a:cubicBezTo>
                  <a:cubicBezTo>
                    <a:pt x="32980" y="7406"/>
                    <a:pt x="25575" y="1"/>
                    <a:pt x="16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0"/>
            <p:cNvSpPr/>
            <p:nvPr/>
          </p:nvSpPr>
          <p:spPr>
            <a:xfrm>
              <a:off x="3497650" y="2325775"/>
              <a:ext cx="1922975" cy="1812875"/>
            </a:xfrm>
            <a:custGeom>
              <a:rect b="b" l="l" r="r" t="t"/>
              <a:pathLst>
                <a:path extrusionOk="0" h="72515" w="76919">
                  <a:moveTo>
                    <a:pt x="3328" y="1"/>
                  </a:moveTo>
                  <a:cubicBezTo>
                    <a:pt x="1501" y="1"/>
                    <a:pt x="1" y="1469"/>
                    <a:pt x="1" y="3295"/>
                  </a:cubicBezTo>
                  <a:lnTo>
                    <a:pt x="1" y="69220"/>
                  </a:lnTo>
                  <a:cubicBezTo>
                    <a:pt x="1" y="71047"/>
                    <a:pt x="1501" y="72515"/>
                    <a:pt x="3328" y="72515"/>
                  </a:cubicBezTo>
                  <a:lnTo>
                    <a:pt x="25281" y="72515"/>
                  </a:lnTo>
                  <a:cubicBezTo>
                    <a:pt x="27108" y="72515"/>
                    <a:pt x="28576" y="71047"/>
                    <a:pt x="28576" y="69220"/>
                  </a:cubicBezTo>
                  <a:lnTo>
                    <a:pt x="28576" y="45571"/>
                  </a:lnTo>
                  <a:cubicBezTo>
                    <a:pt x="28576" y="37807"/>
                    <a:pt x="30304" y="28576"/>
                    <a:pt x="38459" y="28576"/>
                  </a:cubicBezTo>
                  <a:cubicBezTo>
                    <a:pt x="44559" y="28576"/>
                    <a:pt x="47071" y="33730"/>
                    <a:pt x="47952" y="39536"/>
                  </a:cubicBezTo>
                  <a:cubicBezTo>
                    <a:pt x="48180" y="41135"/>
                    <a:pt x="49583" y="42309"/>
                    <a:pt x="51181" y="42309"/>
                  </a:cubicBezTo>
                  <a:cubicBezTo>
                    <a:pt x="53236" y="42309"/>
                    <a:pt x="54769" y="40515"/>
                    <a:pt x="54443" y="38492"/>
                  </a:cubicBezTo>
                  <a:cubicBezTo>
                    <a:pt x="52780" y="27891"/>
                    <a:pt x="47169" y="21987"/>
                    <a:pt x="38459" y="21987"/>
                  </a:cubicBezTo>
                  <a:cubicBezTo>
                    <a:pt x="27988" y="21987"/>
                    <a:pt x="21986" y="30566"/>
                    <a:pt x="21986" y="45571"/>
                  </a:cubicBezTo>
                  <a:lnTo>
                    <a:pt x="21986" y="65926"/>
                  </a:lnTo>
                  <a:lnTo>
                    <a:pt x="6622" y="65926"/>
                  </a:lnTo>
                  <a:lnTo>
                    <a:pt x="6622" y="6590"/>
                  </a:lnTo>
                  <a:lnTo>
                    <a:pt x="17583" y="6590"/>
                  </a:lnTo>
                  <a:lnTo>
                    <a:pt x="17583" y="10929"/>
                  </a:lnTo>
                  <a:cubicBezTo>
                    <a:pt x="17583" y="11940"/>
                    <a:pt x="18007" y="12951"/>
                    <a:pt x="18822" y="13571"/>
                  </a:cubicBezTo>
                  <a:cubicBezTo>
                    <a:pt x="19442" y="14076"/>
                    <a:pt x="20176" y="14321"/>
                    <a:pt x="20906" y="14321"/>
                  </a:cubicBezTo>
                  <a:cubicBezTo>
                    <a:pt x="21636" y="14321"/>
                    <a:pt x="22362" y="14076"/>
                    <a:pt x="22965" y="13603"/>
                  </a:cubicBezTo>
                  <a:cubicBezTo>
                    <a:pt x="28673" y="9004"/>
                    <a:pt x="35556" y="6590"/>
                    <a:pt x="42863" y="6590"/>
                  </a:cubicBezTo>
                  <a:cubicBezTo>
                    <a:pt x="61848" y="6590"/>
                    <a:pt x="70329" y="22606"/>
                    <a:pt x="70329" y="38460"/>
                  </a:cubicBezTo>
                  <a:lnTo>
                    <a:pt x="70329" y="65926"/>
                  </a:lnTo>
                  <a:lnTo>
                    <a:pt x="54965" y="65926"/>
                  </a:lnTo>
                  <a:lnTo>
                    <a:pt x="54965" y="55063"/>
                  </a:lnTo>
                  <a:cubicBezTo>
                    <a:pt x="54965" y="53269"/>
                    <a:pt x="53497" y="51801"/>
                    <a:pt x="51670" y="51801"/>
                  </a:cubicBezTo>
                  <a:lnTo>
                    <a:pt x="51638" y="51801"/>
                  </a:lnTo>
                  <a:cubicBezTo>
                    <a:pt x="49844" y="51801"/>
                    <a:pt x="48376" y="53269"/>
                    <a:pt x="48376" y="55063"/>
                  </a:cubicBezTo>
                  <a:lnTo>
                    <a:pt x="48376" y="69220"/>
                  </a:lnTo>
                  <a:cubicBezTo>
                    <a:pt x="48376" y="71047"/>
                    <a:pt x="49844" y="72515"/>
                    <a:pt x="51670" y="72515"/>
                  </a:cubicBezTo>
                  <a:lnTo>
                    <a:pt x="73624" y="72515"/>
                  </a:lnTo>
                  <a:cubicBezTo>
                    <a:pt x="75450" y="72515"/>
                    <a:pt x="76918" y="71047"/>
                    <a:pt x="76918" y="69220"/>
                  </a:cubicBezTo>
                  <a:lnTo>
                    <a:pt x="76918" y="38460"/>
                  </a:lnTo>
                  <a:cubicBezTo>
                    <a:pt x="76918" y="15821"/>
                    <a:pt x="62924" y="1"/>
                    <a:pt x="42863" y="1"/>
                  </a:cubicBezTo>
                  <a:cubicBezTo>
                    <a:pt x="36307" y="1"/>
                    <a:pt x="29880" y="1697"/>
                    <a:pt x="24205" y="4861"/>
                  </a:cubicBezTo>
                  <a:lnTo>
                    <a:pt x="24205" y="3295"/>
                  </a:lnTo>
                  <a:cubicBezTo>
                    <a:pt x="24205" y="1469"/>
                    <a:pt x="22704" y="1"/>
                    <a:pt x="20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TABLE OF CONTENTS</a:t>
            </a:r>
            <a:endParaRPr>
              <a:solidFill>
                <a:schemeClr val="lt1"/>
              </a:solidFill>
            </a:endParaRPr>
          </a:p>
        </p:txBody>
      </p:sp>
      <p:cxnSp>
        <p:nvCxnSpPr>
          <p:cNvPr id="124" name="Google Shape;124;p23"/>
          <p:cNvCxnSpPr/>
          <p:nvPr/>
        </p:nvCxnSpPr>
        <p:spPr>
          <a:xfrm>
            <a:off x="5871225" y="2147250"/>
            <a:ext cx="0" cy="689100"/>
          </a:xfrm>
          <a:prstGeom prst="straightConnector1">
            <a:avLst/>
          </a:prstGeom>
          <a:noFill/>
          <a:ln cap="flat" cmpd="sng" w="19050">
            <a:solidFill>
              <a:srgbClr val="D9D9D9"/>
            </a:solidFill>
            <a:prstDash val="solid"/>
            <a:round/>
            <a:headEnd len="med" w="med" type="none"/>
            <a:tailEnd len="med" w="med" type="none"/>
          </a:ln>
        </p:spPr>
      </p:cxnSp>
      <p:cxnSp>
        <p:nvCxnSpPr>
          <p:cNvPr id="125" name="Google Shape;125;p23"/>
          <p:cNvCxnSpPr/>
          <p:nvPr/>
        </p:nvCxnSpPr>
        <p:spPr>
          <a:xfrm>
            <a:off x="3249525" y="2147250"/>
            <a:ext cx="0" cy="689100"/>
          </a:xfrm>
          <a:prstGeom prst="straightConnector1">
            <a:avLst/>
          </a:prstGeom>
          <a:noFill/>
          <a:ln cap="flat" cmpd="sng" w="19050">
            <a:solidFill>
              <a:srgbClr val="D9D9D9"/>
            </a:solidFill>
            <a:prstDash val="solid"/>
            <a:round/>
            <a:headEnd len="med" w="med" type="none"/>
            <a:tailEnd len="med" w="med" type="none"/>
          </a:ln>
        </p:spPr>
      </p:cxnSp>
      <p:sp>
        <p:nvSpPr>
          <p:cNvPr id="126" name="Google Shape;126;p23"/>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127" name="Google Shape;127;p23"/>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128" name="Google Shape;128;p23"/>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 BRIEF</a:t>
            </a:r>
            <a:endParaRPr/>
          </a:p>
        </p:txBody>
      </p:sp>
      <p:sp>
        <p:nvSpPr>
          <p:cNvPr id="129" name="Google Shape;129;p23"/>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30" name="Google Shape;130;p23"/>
          <p:cNvSpPr txBox="1"/>
          <p:nvPr>
            <p:ph idx="14" type="title"/>
          </p:nvPr>
        </p:nvSpPr>
        <p:spPr>
          <a:xfrm>
            <a:off x="157583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131" name="Google Shape;131;p23"/>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32" name="Google Shape;132;p23"/>
          <p:cNvSpPr txBox="1"/>
          <p:nvPr>
            <p:ph idx="15" type="title"/>
          </p:nvPr>
        </p:nvSpPr>
        <p:spPr>
          <a:xfrm>
            <a:off x="419761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33" name="Google Shape;133;p23"/>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34" name="Google Shape;134;p23"/>
          <p:cNvSpPr txBox="1"/>
          <p:nvPr>
            <p:ph idx="16" type="title"/>
          </p:nvPr>
        </p:nvSpPr>
        <p:spPr>
          <a:xfrm>
            <a:off x="6872626"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135" name="Google Shape;135;p23"/>
          <p:cNvSpPr txBox="1"/>
          <p:nvPr>
            <p:ph idx="6" type="subTitle"/>
          </p:nvPr>
        </p:nvSpPr>
        <p:spPr>
          <a:xfrm>
            <a:off x="2271011" y="403110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36" name="Google Shape;136;p23"/>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37" name="Google Shape;137;p23"/>
          <p:cNvSpPr txBox="1"/>
          <p:nvPr>
            <p:ph idx="17" type="title"/>
          </p:nvPr>
        </p:nvSpPr>
        <p:spPr>
          <a:xfrm>
            <a:off x="2879111"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138" name="Google Shape;138;p23"/>
          <p:cNvSpPr txBox="1"/>
          <p:nvPr>
            <p:ph idx="8" type="subTitle"/>
          </p:nvPr>
        </p:nvSpPr>
        <p:spPr>
          <a:xfrm>
            <a:off x="4892774" y="403110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39" name="Google Shape;139;p23"/>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140" name="Google Shape;140;p23"/>
          <p:cNvSpPr txBox="1"/>
          <p:nvPr>
            <p:ph idx="18" type="title"/>
          </p:nvPr>
        </p:nvSpPr>
        <p:spPr>
          <a:xfrm>
            <a:off x="5500879"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05</a:t>
            </a:r>
            <a:endParaRPr>
              <a:solidFill>
                <a:schemeClr val="lt1"/>
              </a:solidFill>
            </a:endParaRPr>
          </a:p>
        </p:txBody>
      </p:sp>
      <p:cxnSp>
        <p:nvCxnSpPr>
          <p:cNvPr id="141" name="Google Shape;141;p23"/>
          <p:cNvCxnSpPr/>
          <p:nvPr/>
        </p:nvCxnSpPr>
        <p:spPr>
          <a:xfrm>
            <a:off x="4572025" y="3518850"/>
            <a:ext cx="0" cy="689100"/>
          </a:xfrm>
          <a:prstGeom prst="straightConnector1">
            <a:avLst/>
          </a:prstGeom>
          <a:noFill/>
          <a:ln cap="flat" cmpd="sng" w="19050">
            <a:solidFill>
              <a:srgbClr val="D9D9D9"/>
            </a:solidFill>
            <a:prstDash val="solid"/>
            <a:round/>
            <a:headEnd len="med" w="med" type="none"/>
            <a:tailEnd len="med" w="med" type="none"/>
          </a:ln>
        </p:spPr>
      </p:cxnSp>
      <p:sp>
        <p:nvSpPr>
          <p:cNvPr id="142" name="Google Shape;142;p23"/>
          <p:cNvSpPr/>
          <p:nvPr/>
        </p:nvSpPr>
        <p:spPr>
          <a:xfrm rot="899825">
            <a:off x="-1428364" y="3728917"/>
            <a:ext cx="2950497" cy="231666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p:nvPr/>
        </p:nvSpPr>
        <p:spPr>
          <a:xfrm rot="-3036684">
            <a:off x="7582353" y="4618566"/>
            <a:ext cx="2950470" cy="231674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1"/>
          <p:cNvSpPr txBox="1"/>
          <p:nvPr>
            <p:ph idx="1" type="body"/>
          </p:nvPr>
        </p:nvSpPr>
        <p:spPr>
          <a:xfrm>
            <a:off x="2780100" y="2134800"/>
            <a:ext cx="3583800" cy="1476000"/>
          </a:xfrm>
          <a:prstGeom prst="rect">
            <a:avLst/>
          </a:prstGeom>
        </p:spPr>
        <p:txBody>
          <a:bodyPr anchorCtr="0" anchor="ctr"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n">
                <a:solidFill>
                  <a:schemeClr val="lt1"/>
                </a:solidFill>
              </a:rPr>
              <a:t>This is where you give credit to the ones who are part of this project.</a:t>
            </a:r>
            <a:endParaRPr>
              <a:solidFill>
                <a:schemeClr val="lt1"/>
              </a:solidFill>
            </a:endParaRPr>
          </a:p>
          <a:p>
            <a:pPr indent="0" lvl="0" marL="241300" rtl="0" algn="l">
              <a:spcBef>
                <a:spcPts val="300"/>
              </a:spcBef>
              <a:spcAft>
                <a:spcPts val="0"/>
              </a:spcAft>
              <a:buClr>
                <a:schemeClr val="dk1"/>
              </a:buClr>
              <a:buSzPts val="1100"/>
              <a:buFont typeface="Arial"/>
              <a:buNone/>
            </a:pPr>
            <a:r>
              <a:t/>
            </a:r>
            <a:endParaRPr>
              <a:solidFill>
                <a:schemeClr val="lt1"/>
              </a:solidFill>
            </a:endParaRPr>
          </a:p>
          <a:p>
            <a:pPr indent="-171450" lvl="0" marL="241300" rtl="0" algn="l">
              <a:spcBef>
                <a:spcPts val="300"/>
              </a:spcBef>
              <a:spcAft>
                <a:spcPts val="0"/>
              </a:spcAft>
              <a:buClr>
                <a:schemeClr val="lt1"/>
              </a:buClr>
              <a:buSzPts val="700"/>
              <a:buFont typeface="Roboto Slab Regular"/>
              <a:buChar char="⬣"/>
            </a:pPr>
            <a:r>
              <a:rPr lang="en">
                <a:solidFill>
                  <a:schemeClr val="lt1"/>
                </a:solidFill>
              </a:rPr>
              <a:t>Presentation template by </a:t>
            </a:r>
            <a:r>
              <a:rPr lang="en">
                <a:solidFill>
                  <a:schemeClr val="dk1"/>
                </a:solidFill>
                <a:highlight>
                  <a:srgbClr val="B7B7B7"/>
                </a:highlight>
                <a:uFill>
                  <a:noFill/>
                </a:uFill>
                <a:hlinkClick r:id="rId3">
                  <a:extLst>
                    <a:ext uri="{A12FA001-AC4F-418D-AE19-62706E023703}">
                      <ahyp:hlinkClr val="tx"/>
                    </a:ext>
                  </a:extLst>
                </a:hlinkClick>
              </a:rPr>
              <a:t>Slidesgo</a:t>
            </a:r>
            <a:endParaRPr>
              <a:solidFill>
                <a:schemeClr val="dk1"/>
              </a:solidFill>
              <a:highlight>
                <a:srgbClr val="B7B7B7"/>
              </a:highlight>
            </a:endParaRPr>
          </a:p>
          <a:p>
            <a:pPr indent="-171450" lvl="0" marL="241300" rtl="0" algn="l">
              <a:spcBef>
                <a:spcPts val="0"/>
              </a:spcBef>
              <a:spcAft>
                <a:spcPts val="0"/>
              </a:spcAft>
              <a:buClr>
                <a:schemeClr val="lt1"/>
              </a:buClr>
              <a:buSzPts val="700"/>
              <a:buFont typeface="Roboto Slab Regular"/>
              <a:buChar char="⬣"/>
            </a:pPr>
            <a:r>
              <a:rPr lang="en">
                <a:solidFill>
                  <a:schemeClr val="lt1"/>
                </a:solidFill>
              </a:rPr>
              <a:t>Icons by </a:t>
            </a:r>
            <a:r>
              <a:rPr lang="en">
                <a:solidFill>
                  <a:schemeClr val="dk1"/>
                </a:solidFill>
                <a:highlight>
                  <a:srgbClr val="B7B7B7"/>
                </a:highlight>
                <a:uFill>
                  <a:noFill/>
                </a:uFill>
                <a:hlinkClick r:id="rId4">
                  <a:extLst>
                    <a:ext uri="{A12FA001-AC4F-418D-AE19-62706E023703}">
                      <ahyp:hlinkClr val="tx"/>
                    </a:ext>
                  </a:extLst>
                </a:hlinkClick>
              </a:rPr>
              <a:t>Flaticon</a:t>
            </a:r>
            <a:endParaRPr>
              <a:solidFill>
                <a:schemeClr val="dk1"/>
              </a:solidFill>
              <a:highlight>
                <a:srgbClr val="B7B7B7"/>
              </a:highlight>
            </a:endParaRPr>
          </a:p>
          <a:p>
            <a:pPr indent="-171450" lvl="0" marL="241300" rtl="0" algn="l">
              <a:spcBef>
                <a:spcPts val="0"/>
              </a:spcBef>
              <a:spcAft>
                <a:spcPts val="0"/>
              </a:spcAft>
              <a:buClr>
                <a:schemeClr val="lt1"/>
              </a:buClr>
              <a:buSzPts val="700"/>
              <a:buFont typeface="Roboto Slab Regular"/>
              <a:buChar char="⬣"/>
            </a:pPr>
            <a:r>
              <a:rPr lang="en">
                <a:solidFill>
                  <a:schemeClr val="lt1"/>
                </a:solidFill>
              </a:rPr>
              <a:t>Infographics by </a:t>
            </a:r>
            <a:r>
              <a:rPr lang="en">
                <a:solidFill>
                  <a:schemeClr val="dk1"/>
                </a:solidFill>
                <a:highlight>
                  <a:srgbClr val="B7B7B7"/>
                </a:highlight>
                <a:uFill>
                  <a:noFill/>
                </a:uFill>
                <a:hlinkClick r:id="rId5">
                  <a:extLst>
                    <a:ext uri="{A12FA001-AC4F-418D-AE19-62706E023703}">
                      <ahyp:hlinkClr val="tx"/>
                    </a:ext>
                  </a:extLst>
                </a:hlinkClick>
              </a:rPr>
              <a:t>Freepik</a:t>
            </a:r>
            <a:endParaRPr>
              <a:solidFill>
                <a:schemeClr val="dk1"/>
              </a:solidFill>
              <a:highlight>
                <a:srgbClr val="B7B7B7"/>
              </a:highlight>
            </a:endParaRPr>
          </a:p>
          <a:p>
            <a:pPr indent="-171450" lvl="0" marL="241300" rtl="0" algn="l">
              <a:spcBef>
                <a:spcPts val="0"/>
              </a:spcBef>
              <a:spcAft>
                <a:spcPts val="0"/>
              </a:spcAft>
              <a:buClr>
                <a:schemeClr val="lt1"/>
              </a:buClr>
              <a:buSzPts val="700"/>
              <a:buFont typeface="Roboto Slab Regular"/>
              <a:buChar char="⬣"/>
            </a:pPr>
            <a:r>
              <a:rPr lang="en">
                <a:solidFill>
                  <a:schemeClr val="lt1"/>
                </a:solidFill>
              </a:rPr>
              <a:t>Images created by </a:t>
            </a:r>
            <a:r>
              <a:rPr lang="en">
                <a:solidFill>
                  <a:schemeClr val="dk1"/>
                </a:solidFill>
                <a:highlight>
                  <a:srgbClr val="B7B7B7"/>
                </a:highlight>
              </a:rPr>
              <a:t>Freepik</a:t>
            </a:r>
            <a:r>
              <a:rPr lang="en">
                <a:solidFill>
                  <a:schemeClr val="dk1"/>
                </a:solidFill>
              </a:rPr>
              <a:t> </a:t>
            </a:r>
            <a:r>
              <a:rPr lang="en">
                <a:solidFill>
                  <a:schemeClr val="lt1"/>
                </a:solidFill>
              </a:rPr>
              <a:t>- Freepik</a:t>
            </a:r>
            <a:endParaRPr>
              <a:solidFill>
                <a:schemeClr val="lt1"/>
              </a:solidFill>
            </a:endParaRPr>
          </a:p>
          <a:p>
            <a:pPr indent="-171450" lvl="0" marL="241300" rtl="0" algn="l">
              <a:spcBef>
                <a:spcPts val="0"/>
              </a:spcBef>
              <a:spcAft>
                <a:spcPts val="0"/>
              </a:spcAft>
              <a:buClr>
                <a:schemeClr val="lt1"/>
              </a:buClr>
              <a:buSzPts val="700"/>
              <a:buFont typeface="Roboto Slab Regular"/>
              <a:buChar char="⬣"/>
            </a:pPr>
            <a:r>
              <a:rPr lang="en">
                <a:solidFill>
                  <a:schemeClr val="lt1"/>
                </a:solidFill>
              </a:rPr>
              <a:t>Author introduction slide photo created by Freepik</a:t>
            </a:r>
            <a:endParaRPr>
              <a:solidFill>
                <a:schemeClr val="lt1"/>
              </a:solidFill>
            </a:endParaRPr>
          </a:p>
          <a:p>
            <a:pPr indent="-171450" lvl="0" marL="241300" rtl="0" algn="l">
              <a:spcBef>
                <a:spcPts val="0"/>
              </a:spcBef>
              <a:spcAft>
                <a:spcPts val="0"/>
              </a:spcAft>
              <a:buClr>
                <a:schemeClr val="lt1"/>
              </a:buClr>
              <a:buSzPts val="700"/>
              <a:buFont typeface="Roboto Slab Regular"/>
              <a:buChar char="⬣"/>
            </a:pPr>
            <a:r>
              <a:rPr lang="en">
                <a:solidFill>
                  <a:schemeClr val="lt1"/>
                </a:solidFill>
              </a:rPr>
              <a:t>Text &amp; Image slide photo created by Freepik.com</a:t>
            </a:r>
            <a:endParaRPr>
              <a:solidFill>
                <a:schemeClr val="lt1"/>
              </a:solidFill>
            </a:endParaRPr>
          </a:p>
        </p:txBody>
      </p:sp>
      <p:sp>
        <p:nvSpPr>
          <p:cNvPr id="461" name="Google Shape;461;p41"/>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CREDITS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2"/>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RESOURCES</a:t>
            </a:r>
            <a:endParaRPr>
              <a:solidFill>
                <a:schemeClr val="lt1"/>
              </a:solidFill>
            </a:endParaRPr>
          </a:p>
        </p:txBody>
      </p:sp>
      <p:sp>
        <p:nvSpPr>
          <p:cNvPr id="467" name="Google Shape;467;p42"/>
          <p:cNvSpPr txBox="1"/>
          <p:nvPr>
            <p:ph idx="1" type="body"/>
          </p:nvPr>
        </p:nvSpPr>
        <p:spPr>
          <a:xfrm>
            <a:off x="948600" y="1336100"/>
            <a:ext cx="3771600" cy="14760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a:solidFill>
                  <a:schemeClr val="dk1"/>
                </a:solidFill>
              </a:rPr>
              <a:t>Did you like the resources on this template? Get them for free at our other websites.</a:t>
            </a:r>
            <a:endParaRPr>
              <a:solidFill>
                <a:schemeClr val="dk1"/>
              </a:solidFill>
            </a:endParaRPr>
          </a:p>
          <a:p>
            <a:pPr indent="0" lvl="0" marL="0" rtl="0" algn="l">
              <a:lnSpc>
                <a:spcPct val="100000"/>
              </a:lnSpc>
              <a:spcBef>
                <a:spcPts val="300"/>
              </a:spcBef>
              <a:spcAft>
                <a:spcPts val="0"/>
              </a:spcAft>
              <a:buNone/>
            </a:pPr>
            <a:r>
              <a:t/>
            </a:r>
            <a:endParaRPr>
              <a:solidFill>
                <a:schemeClr val="dk1"/>
              </a:solidFill>
            </a:endParaRPr>
          </a:p>
          <a:p>
            <a:pPr indent="0" lvl="0" marL="0" rtl="0" algn="l">
              <a:lnSpc>
                <a:spcPct val="150000"/>
              </a:lnSpc>
              <a:spcBef>
                <a:spcPts val="0"/>
              </a:spcBef>
              <a:spcAft>
                <a:spcPts val="0"/>
              </a:spcAft>
              <a:buNone/>
            </a:pPr>
            <a:r>
              <a:rPr b="1" lang="en">
                <a:solidFill>
                  <a:schemeClr val="dk1"/>
                </a:solidFill>
                <a:latin typeface="Nunito Sans"/>
                <a:ea typeface="Nunito Sans"/>
                <a:cs typeface="Nunito Sans"/>
                <a:sym typeface="Nunito Sans"/>
              </a:rPr>
              <a:t>VECTORS</a:t>
            </a:r>
            <a:endParaRPr b="1">
              <a:solidFill>
                <a:schemeClr val="dk1"/>
              </a:solidFill>
              <a:latin typeface="Nunito Sans"/>
              <a:ea typeface="Nunito Sans"/>
              <a:cs typeface="Nunito Sans"/>
              <a:sym typeface="Nunito Sans"/>
            </a:endParaRPr>
          </a:p>
          <a:p>
            <a:pPr indent="-171450" lvl="0" marL="241300" rtl="0" algn="l">
              <a:spcBef>
                <a:spcPts val="300"/>
              </a:spcBef>
              <a:spcAft>
                <a:spcPts val="0"/>
              </a:spcAft>
              <a:buClr>
                <a:schemeClr val="dk1"/>
              </a:buClr>
              <a:buSzPts val="700"/>
              <a:buFont typeface="Assistant ExtraLight"/>
              <a:buChar char="⬣"/>
            </a:pPr>
            <a:r>
              <a:rPr lang="en">
                <a:solidFill>
                  <a:schemeClr val="dk1"/>
                </a:solidFill>
                <a:uFill>
                  <a:noFill/>
                </a:uFill>
                <a:hlinkClick r:id="rId3">
                  <a:extLst>
                    <a:ext uri="{A12FA001-AC4F-418D-AE19-62706E023703}">
                      <ahyp:hlinkClr val="tx"/>
                    </a:ext>
                  </a:extLst>
                </a:hlinkClick>
              </a:rPr>
              <a:t>Pack human resources 11</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4">
                  <a:extLst>
                    <a:ext uri="{A12FA001-AC4F-418D-AE19-62706E023703}">
                      <ahyp:hlinkClr val="tx"/>
                    </a:ext>
                  </a:extLst>
                </a:hlinkClick>
              </a:rPr>
              <a:t>Pack social media 24</a:t>
            </a:r>
            <a:endParaRPr>
              <a:solidFill>
                <a:schemeClr val="dk1"/>
              </a:solidFill>
            </a:endParaRPr>
          </a:p>
          <a:p>
            <a:pPr indent="0" lvl="0" marL="0" rtl="0" algn="l">
              <a:spcBef>
                <a:spcPts val="300"/>
              </a:spcBef>
              <a:spcAft>
                <a:spcPts val="0"/>
              </a:spcAft>
              <a:buNone/>
            </a:pPr>
            <a:r>
              <a:t/>
            </a:r>
            <a:endParaRPr>
              <a:solidFill>
                <a:schemeClr val="dk1"/>
              </a:solidFill>
            </a:endParaRPr>
          </a:p>
          <a:p>
            <a:pPr indent="0" lvl="0" marL="0" rtl="0" algn="l">
              <a:lnSpc>
                <a:spcPct val="150000"/>
              </a:lnSpc>
              <a:spcBef>
                <a:spcPts val="0"/>
              </a:spcBef>
              <a:spcAft>
                <a:spcPts val="0"/>
              </a:spcAft>
              <a:buNone/>
            </a:pPr>
            <a:r>
              <a:rPr b="1" lang="en">
                <a:solidFill>
                  <a:schemeClr val="dk1"/>
                </a:solidFill>
                <a:latin typeface="Nunito Sans"/>
                <a:ea typeface="Nunito Sans"/>
                <a:cs typeface="Nunito Sans"/>
                <a:sym typeface="Nunito Sans"/>
              </a:rPr>
              <a:t>PHOTOS</a:t>
            </a:r>
            <a:endParaRPr b="1">
              <a:solidFill>
                <a:schemeClr val="dk1"/>
              </a:solidFill>
              <a:latin typeface="Nunito Sans"/>
              <a:ea typeface="Nunito Sans"/>
              <a:cs typeface="Nunito Sans"/>
              <a:sym typeface="Nunito Sans"/>
            </a:endParaRPr>
          </a:p>
          <a:p>
            <a:pPr indent="-171450" lvl="0" marL="241300" rtl="0" algn="l">
              <a:spcBef>
                <a:spcPts val="300"/>
              </a:spcBef>
              <a:spcAft>
                <a:spcPts val="0"/>
              </a:spcAft>
              <a:buClr>
                <a:schemeClr val="dk1"/>
              </a:buClr>
              <a:buSzPts val="700"/>
              <a:buFont typeface="Assistant ExtraLight"/>
              <a:buChar char="⬣"/>
            </a:pPr>
            <a:r>
              <a:rPr lang="en">
                <a:solidFill>
                  <a:schemeClr val="dk1"/>
                </a:solidFill>
                <a:uFill>
                  <a:noFill/>
                </a:uFill>
                <a:hlinkClick r:id="rId5">
                  <a:extLst>
                    <a:ext uri="{A12FA001-AC4F-418D-AE19-62706E023703}">
                      <ahyp:hlinkClr val="tx"/>
                    </a:ext>
                  </a:extLst>
                </a:hlinkClick>
              </a:rPr>
              <a:t>Reflection of rocky mountains and sky on beautiful lake</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6">
                  <a:extLst>
                    <a:ext uri="{A12FA001-AC4F-418D-AE19-62706E023703}">
                      <ahyp:hlinkClr val="tx"/>
                    </a:ext>
                  </a:extLst>
                </a:hlinkClick>
              </a:rPr>
              <a:t>Breathtaking view of sunnylvsfjorden fjord and famous seven sisters waterfall; norway </a:t>
            </a:r>
            <a:endParaRPr>
              <a:solidFill>
                <a:schemeClr val="dk1"/>
              </a:solidFill>
            </a:endParaRPr>
          </a:p>
          <a:p>
            <a:pPr indent="-171450" lvl="0" marL="241300" rtl="0" algn="l">
              <a:spcBef>
                <a:spcPts val="300"/>
              </a:spcBef>
              <a:spcAft>
                <a:spcPts val="0"/>
              </a:spcAft>
              <a:buClr>
                <a:schemeClr val="dk1"/>
              </a:buClr>
              <a:buSzPts val="700"/>
              <a:buFont typeface="Assistant ExtraLight"/>
              <a:buChar char="⬣"/>
            </a:pPr>
            <a:r>
              <a:rPr lang="en">
                <a:solidFill>
                  <a:schemeClr val="dk1"/>
                </a:solidFill>
                <a:uFill>
                  <a:noFill/>
                </a:uFill>
                <a:hlinkClick r:id="rId7">
                  <a:extLst>
                    <a:ext uri="{A12FA001-AC4F-418D-AE19-62706E023703}">
                      <ahyp:hlinkClr val="tx"/>
                    </a:ext>
                  </a:extLst>
                </a:hlinkClick>
              </a:rPr>
              <a:t>An elevated view of a businessman running downstairs</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8">
                  <a:extLst>
                    <a:ext uri="{A12FA001-AC4F-418D-AE19-62706E023703}">
                      <ahyp:hlinkClr val="tx"/>
                    </a:ext>
                  </a:extLst>
                </a:hlinkClick>
              </a:rPr>
              <a:t>Two male businessman talking at workplace</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9">
                  <a:extLst>
                    <a:ext uri="{A12FA001-AC4F-418D-AE19-62706E023703}">
                      <ahyp:hlinkClr val="tx"/>
                    </a:ext>
                  </a:extLst>
                </a:hlinkClick>
              </a:rPr>
              <a:t>Person looking at top of skyscraper</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0">
                  <a:extLst>
                    <a:ext uri="{A12FA001-AC4F-418D-AE19-62706E023703}">
                      <ahyp:hlinkClr val="tx"/>
                    </a:ext>
                  </a:extLst>
                </a:hlinkClick>
              </a:rPr>
              <a:t>Red boat moored on the idyllic lake near the rocky mountains</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1">
                  <a:extLst>
                    <a:ext uri="{A12FA001-AC4F-418D-AE19-62706E023703}">
                      <ahyp:hlinkClr val="tx"/>
                    </a:ext>
                  </a:extLst>
                </a:hlinkClick>
              </a:rPr>
              <a:t>Leopard</a:t>
            </a:r>
            <a:endParaRPr>
              <a:solidFill>
                <a:schemeClr val="dk1"/>
              </a:solidFill>
            </a:endParaRPr>
          </a:p>
          <a:p>
            <a:pPr indent="0" lvl="0" marL="0" rtl="0" algn="l">
              <a:spcBef>
                <a:spcPts val="0"/>
              </a:spcBef>
              <a:spcAft>
                <a:spcPts val="1600"/>
              </a:spcAft>
              <a:buNone/>
            </a:pPr>
            <a:r>
              <a:t/>
            </a:r>
            <a:endParaRPr>
              <a:solidFill>
                <a:schemeClr val="dk1"/>
              </a:solidFill>
            </a:endParaRPr>
          </a:p>
        </p:txBody>
      </p:sp>
      <p:sp>
        <p:nvSpPr>
          <p:cNvPr id="468" name="Google Shape;468;p42"/>
          <p:cNvSpPr txBox="1"/>
          <p:nvPr>
            <p:ph idx="1" type="body"/>
          </p:nvPr>
        </p:nvSpPr>
        <p:spPr>
          <a:xfrm>
            <a:off x="4818500" y="2835335"/>
            <a:ext cx="3771600" cy="1476000"/>
          </a:xfrm>
          <a:prstGeom prst="rect">
            <a:avLst/>
          </a:prstGeom>
        </p:spPr>
        <p:txBody>
          <a:bodyPr anchorCtr="0" anchor="t" bIns="91425" lIns="91425" spcFirstLastPara="1" rIns="91425" wrap="square" tIns="91425">
            <a:noAutofit/>
          </a:bodyPr>
          <a:lstStyle/>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2">
                  <a:extLst>
                    <a:ext uri="{A12FA001-AC4F-418D-AE19-62706E023703}">
                      <ahyp:hlinkClr val="tx"/>
                    </a:ext>
                  </a:extLst>
                </a:hlinkClick>
              </a:rPr>
              <a:t>Rear view of a man with black backpack standing on bridge</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3">
                  <a:extLst>
                    <a:ext uri="{A12FA001-AC4F-418D-AE19-62706E023703}">
                      <ahyp:hlinkClr val="tx"/>
                    </a:ext>
                  </a:extLst>
                </a:hlinkClick>
              </a:rPr>
              <a:t>Group of corporate people working in the office</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4">
                  <a:extLst>
                    <a:ext uri="{A12FA001-AC4F-418D-AE19-62706E023703}">
                      <ahyp:hlinkClr val="tx"/>
                    </a:ext>
                  </a:extLst>
                </a:hlinkClick>
              </a:rPr>
              <a:t>Elegant man talking at phone low angle shot</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5">
                  <a:extLst>
                    <a:ext uri="{A12FA001-AC4F-418D-AE19-62706E023703}">
                      <ahyp:hlinkClr val="tx"/>
                    </a:ext>
                  </a:extLst>
                </a:hlinkClick>
              </a:rPr>
              <a:t>Medium shot woman holding a tablet</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6">
                  <a:extLst>
                    <a:ext uri="{A12FA001-AC4F-418D-AE19-62706E023703}">
                      <ahyp:hlinkClr val="tx"/>
                    </a:ext>
                  </a:extLst>
                </a:hlinkClick>
              </a:rPr>
              <a:t>Silhouette of a person's hand holding paper airplane against dramatic sky</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7">
                  <a:extLst>
                    <a:ext uri="{A12FA001-AC4F-418D-AE19-62706E023703}">
                      <ahyp:hlinkClr val="tx"/>
                    </a:ext>
                  </a:extLst>
                </a:hlinkClick>
              </a:rPr>
              <a:t>Railway train tracks with platforms</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2" name="Shape 472"/>
        <p:cNvGrpSpPr/>
        <p:nvPr/>
      </p:nvGrpSpPr>
      <p:grpSpPr>
        <a:xfrm>
          <a:off x="0" y="0"/>
          <a:ext cx="0" cy="0"/>
          <a:chOff x="0" y="0"/>
          <a:chExt cx="0" cy="0"/>
        </a:xfrm>
      </p:grpSpPr>
      <p:sp>
        <p:nvSpPr>
          <p:cNvPr id="473" name="Google Shape;473;p43"/>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474" name="Google Shape;474;p43"/>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475" name="Google Shape;475;p4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9" name="Shape 479"/>
        <p:cNvGrpSpPr/>
        <p:nvPr/>
      </p:nvGrpSpPr>
      <p:grpSpPr>
        <a:xfrm>
          <a:off x="0" y="0"/>
          <a:ext cx="0" cy="0"/>
          <a:chOff x="0" y="0"/>
          <a:chExt cx="0" cy="0"/>
        </a:xfrm>
      </p:grpSpPr>
      <p:sp>
        <p:nvSpPr>
          <p:cNvPr id="480" name="Google Shape;480;p44"/>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481" name="Google Shape;481;p44"/>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482" name="Google Shape;482;p44"/>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6" name="Shape 486"/>
        <p:cNvGrpSpPr/>
        <p:nvPr/>
      </p:nvGrpSpPr>
      <p:grpSpPr>
        <a:xfrm>
          <a:off x="0" y="0"/>
          <a:ext cx="0" cy="0"/>
          <a:chOff x="0" y="0"/>
          <a:chExt cx="0" cy="0"/>
        </a:xfrm>
      </p:grpSpPr>
      <p:sp>
        <p:nvSpPr>
          <p:cNvPr id="487" name="Google Shape;487;p45"/>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488" name="Google Shape;488;p45"/>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grpSp>
        <p:nvGrpSpPr>
          <p:cNvPr id="489" name="Google Shape;489;p45"/>
          <p:cNvGrpSpPr/>
          <p:nvPr/>
        </p:nvGrpSpPr>
        <p:grpSpPr>
          <a:xfrm>
            <a:off x="2583563" y="3498875"/>
            <a:ext cx="3976875" cy="754200"/>
            <a:chOff x="2052655" y="3498875"/>
            <a:chExt cx="3976875" cy="754200"/>
          </a:xfrm>
        </p:grpSpPr>
        <p:sp>
          <p:nvSpPr>
            <p:cNvPr id="490" name="Google Shape;490;p45"/>
            <p:cNvSpPr/>
            <p:nvPr/>
          </p:nvSpPr>
          <p:spPr>
            <a:xfrm>
              <a:off x="3114480" y="3498875"/>
              <a:ext cx="791400" cy="7542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a:off x="4176300" y="3498875"/>
              <a:ext cx="791400" cy="7542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a:off x="5238120" y="3498875"/>
              <a:ext cx="791400" cy="754200"/>
            </a:xfrm>
            <a:prstGeom prst="roundRect">
              <a:avLst>
                <a:gd fmla="val 16667" name="adj"/>
              </a:avLst>
            </a:prstGeom>
            <a:solidFill>
              <a:srgbClr val="097A8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a:off x="2052655" y="3498875"/>
              <a:ext cx="791400" cy="754200"/>
            </a:xfrm>
            <a:prstGeom prst="roundRect">
              <a:avLst>
                <a:gd fmla="val 16667" name="adj"/>
              </a:avLst>
            </a:prstGeom>
            <a:solidFill>
              <a:srgbClr val="19191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#d9d9d9</a:t>
              </a:r>
              <a:endParaRPr sz="1000">
                <a:solidFill>
                  <a:schemeClr val="dk1"/>
                </a:solidFill>
              </a:endParaRPr>
            </a:p>
          </p:txBody>
        </p:sp>
        <p:sp>
          <p:nvSpPr>
            <p:cNvPr id="495" name="Google Shape;495;p45"/>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rPr>
                <a:t>#f3f3f3</a:t>
              </a:r>
              <a:endParaRPr sz="1000">
                <a:solidFill>
                  <a:srgbClr val="1A1A1A"/>
                </a:solidFill>
              </a:endParaRPr>
            </a:p>
          </p:txBody>
        </p:sp>
        <p:sp>
          <p:nvSpPr>
            <p:cNvPr id="496" name="Google Shape;496;p45"/>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#097a80</a:t>
              </a:r>
              <a:endParaRPr sz="1000">
                <a:solidFill>
                  <a:srgbClr val="FFFFFF"/>
                </a:solidFill>
              </a:endParaRPr>
            </a:p>
          </p:txBody>
        </p:sp>
        <p:sp>
          <p:nvSpPr>
            <p:cNvPr id="497" name="Google Shape;497;p45"/>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#191919</a:t>
              </a:r>
              <a:endParaRPr sz="1000">
                <a:solidFill>
                  <a:srgbClr val="FFFFFF"/>
                </a:solidFill>
              </a:endParaRPr>
            </a:p>
          </p:txBody>
        </p:sp>
      </p:grpSp>
      <p:sp>
        <p:nvSpPr>
          <p:cNvPr id="498" name="Google Shape;498;p45"/>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Nunito Sans</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https://fonts.google.com/specimen/Nunito+Sans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Assistant</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https://fonts.google.com/specimen/Assistant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2" name="Shape 502"/>
        <p:cNvGrpSpPr/>
        <p:nvPr/>
      </p:nvGrpSpPr>
      <p:grpSpPr>
        <a:xfrm>
          <a:off x="0" y="0"/>
          <a:ext cx="0" cy="0"/>
          <a:chOff x="0" y="0"/>
          <a:chExt cx="0" cy="0"/>
        </a:xfrm>
      </p:grpSpPr>
      <p:grpSp>
        <p:nvGrpSpPr>
          <p:cNvPr id="503" name="Google Shape;503;p46"/>
          <p:cNvGrpSpPr/>
          <p:nvPr/>
        </p:nvGrpSpPr>
        <p:grpSpPr>
          <a:xfrm>
            <a:off x="1095143" y="2241600"/>
            <a:ext cx="730896" cy="153148"/>
            <a:chOff x="4635250" y="3790225"/>
            <a:chExt cx="415825" cy="87125"/>
          </a:xfrm>
        </p:grpSpPr>
        <p:sp>
          <p:nvSpPr>
            <p:cNvPr id="504" name="Google Shape;504;p46"/>
            <p:cNvSpPr/>
            <p:nvPr/>
          </p:nvSpPr>
          <p:spPr>
            <a:xfrm>
              <a:off x="4722350" y="3790238"/>
              <a:ext cx="328725" cy="87100"/>
            </a:xfrm>
            <a:custGeom>
              <a:rect b="b" l="l" r="r" t="t"/>
              <a:pathLst>
                <a:path extrusionOk="0" h="3484" w="13149">
                  <a:moveTo>
                    <a:pt x="0" y="0"/>
                  </a:moveTo>
                  <a:lnTo>
                    <a:pt x="0" y="3484"/>
                  </a:lnTo>
                  <a:lnTo>
                    <a:pt x="9665" y="3484"/>
                  </a:lnTo>
                  <a:cubicBezTo>
                    <a:pt x="11591" y="3484"/>
                    <a:pt x="13148" y="1926"/>
                    <a:pt x="13148"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4635250" y="3790238"/>
              <a:ext cx="87125" cy="87100"/>
            </a:xfrm>
            <a:custGeom>
              <a:rect b="b" l="l" r="r" t="t"/>
              <a:pathLst>
                <a:path extrusionOk="0" h="3484" w="3485">
                  <a:moveTo>
                    <a:pt x="3484" y="0"/>
                  </a:moveTo>
                  <a:cubicBezTo>
                    <a:pt x="1559" y="0"/>
                    <a:pt x="1" y="1558"/>
                    <a:pt x="1" y="3484"/>
                  </a:cubicBezTo>
                  <a:lnTo>
                    <a:pt x="3484" y="3484"/>
                  </a:lnTo>
                  <a:lnTo>
                    <a:pt x="348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4722350" y="3790225"/>
              <a:ext cx="87300" cy="87125"/>
            </a:xfrm>
            <a:custGeom>
              <a:rect b="b" l="l" r="r" t="t"/>
              <a:pathLst>
                <a:path extrusionOk="0" h="3485" w="3492">
                  <a:moveTo>
                    <a:pt x="7" y="0"/>
                  </a:moveTo>
                  <a:lnTo>
                    <a:pt x="0" y="3484"/>
                  </a:lnTo>
                  <a:cubicBezTo>
                    <a:pt x="1926" y="3484"/>
                    <a:pt x="3491" y="1926"/>
                    <a:pt x="3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46"/>
          <p:cNvGrpSpPr/>
          <p:nvPr/>
        </p:nvGrpSpPr>
        <p:grpSpPr>
          <a:xfrm>
            <a:off x="1666833" y="4037852"/>
            <a:ext cx="175876" cy="179996"/>
            <a:chOff x="4280575" y="2131725"/>
            <a:chExt cx="141950" cy="145275"/>
          </a:xfrm>
        </p:grpSpPr>
        <p:sp>
          <p:nvSpPr>
            <p:cNvPr id="508" name="Google Shape;508;p46"/>
            <p:cNvSpPr/>
            <p:nvPr/>
          </p:nvSpPr>
          <p:spPr>
            <a:xfrm>
              <a:off x="4280575" y="2131725"/>
              <a:ext cx="141950" cy="97050"/>
            </a:xfrm>
            <a:custGeom>
              <a:rect b="b" l="l" r="r" t="t"/>
              <a:pathLst>
                <a:path extrusionOk="0" h="3882" w="5678">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4320625" y="2227850"/>
              <a:ext cx="45100" cy="49150"/>
            </a:xfrm>
            <a:custGeom>
              <a:rect b="b" l="l" r="r" t="t"/>
              <a:pathLst>
                <a:path extrusionOk="0" h="1966" w="1804">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46"/>
          <p:cNvGrpSpPr/>
          <p:nvPr/>
        </p:nvGrpSpPr>
        <p:grpSpPr>
          <a:xfrm>
            <a:off x="1667926" y="4265283"/>
            <a:ext cx="175927" cy="152252"/>
            <a:chOff x="4088738" y="4379875"/>
            <a:chExt cx="176900" cy="153125"/>
          </a:xfrm>
        </p:grpSpPr>
        <p:sp>
          <p:nvSpPr>
            <p:cNvPr id="511" name="Google Shape;511;p46"/>
            <p:cNvSpPr/>
            <p:nvPr/>
          </p:nvSpPr>
          <p:spPr>
            <a:xfrm>
              <a:off x="4088738" y="4379875"/>
              <a:ext cx="176900" cy="153125"/>
            </a:xfrm>
            <a:custGeom>
              <a:rect b="b" l="l" r="r" t="t"/>
              <a:pathLst>
                <a:path extrusionOk="0" h="6125" w="7076">
                  <a:moveTo>
                    <a:pt x="1768" y="1"/>
                  </a:moveTo>
                  <a:lnTo>
                    <a:pt x="1" y="3066"/>
                  </a:lnTo>
                  <a:lnTo>
                    <a:pt x="1768" y="6124"/>
                  </a:lnTo>
                  <a:lnTo>
                    <a:pt x="5309" y="6124"/>
                  </a:lnTo>
                  <a:lnTo>
                    <a:pt x="7076" y="3066"/>
                  </a:lnTo>
                  <a:lnTo>
                    <a:pt x="53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p:nvPr/>
          </p:nvSpPr>
          <p:spPr>
            <a:xfrm>
              <a:off x="4088738" y="4379875"/>
              <a:ext cx="132725" cy="153125"/>
            </a:xfrm>
            <a:custGeom>
              <a:rect b="b" l="l" r="r" t="t"/>
              <a:pathLst>
                <a:path extrusionOk="0" h="6125" w="5309">
                  <a:moveTo>
                    <a:pt x="1768" y="1"/>
                  </a:moveTo>
                  <a:lnTo>
                    <a:pt x="1" y="3066"/>
                  </a:lnTo>
                  <a:lnTo>
                    <a:pt x="1768" y="6124"/>
                  </a:lnTo>
                  <a:lnTo>
                    <a:pt x="5309" y="6124"/>
                  </a:lnTo>
                  <a:lnTo>
                    <a:pt x="1768"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46"/>
          <p:cNvGrpSpPr/>
          <p:nvPr/>
        </p:nvGrpSpPr>
        <p:grpSpPr>
          <a:xfrm flipH="1" rot="10800000">
            <a:off x="1086570" y="4291428"/>
            <a:ext cx="486625" cy="126984"/>
            <a:chOff x="4173650" y="2515975"/>
            <a:chExt cx="216413" cy="56475"/>
          </a:xfrm>
        </p:grpSpPr>
        <p:sp>
          <p:nvSpPr>
            <p:cNvPr id="514" name="Google Shape;514;p46"/>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6"/>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46"/>
          <p:cNvGrpSpPr/>
          <p:nvPr/>
        </p:nvGrpSpPr>
        <p:grpSpPr>
          <a:xfrm>
            <a:off x="1088757" y="1726562"/>
            <a:ext cx="743797" cy="171366"/>
            <a:chOff x="4109513" y="1964562"/>
            <a:chExt cx="501313" cy="117575"/>
          </a:xfrm>
        </p:grpSpPr>
        <p:sp>
          <p:nvSpPr>
            <p:cNvPr id="517" name="Google Shape;517;p46"/>
            <p:cNvSpPr/>
            <p:nvPr/>
          </p:nvSpPr>
          <p:spPr>
            <a:xfrm>
              <a:off x="4230425" y="1964850"/>
              <a:ext cx="380400" cy="11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46"/>
            <p:cNvGrpSpPr/>
            <p:nvPr/>
          </p:nvGrpSpPr>
          <p:grpSpPr>
            <a:xfrm rot="-5400000">
              <a:off x="4154963" y="1919112"/>
              <a:ext cx="117575" cy="208475"/>
              <a:chOff x="3314125" y="1799775"/>
              <a:chExt cx="117575" cy="208475"/>
            </a:xfrm>
          </p:grpSpPr>
          <p:sp>
            <p:nvSpPr>
              <p:cNvPr id="519" name="Google Shape;519;p46"/>
              <p:cNvSpPr/>
              <p:nvPr/>
            </p:nvSpPr>
            <p:spPr>
              <a:xfrm>
                <a:off x="3314125" y="1799775"/>
                <a:ext cx="117575" cy="208475"/>
              </a:xfrm>
              <a:custGeom>
                <a:rect b="b" l="l" r="r" t="t"/>
                <a:pathLst>
                  <a:path extrusionOk="0" h="8339" w="4703">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p:nvPr/>
            </p:nvSpPr>
            <p:spPr>
              <a:xfrm>
                <a:off x="3342600" y="1826300"/>
                <a:ext cx="60625" cy="60600"/>
              </a:xfrm>
              <a:custGeom>
                <a:rect b="b" l="l" r="r" t="t"/>
                <a:pathLst>
                  <a:path extrusionOk="0" h="2424" w="2425">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3353975" y="1837650"/>
                <a:ext cx="37875" cy="37900"/>
              </a:xfrm>
              <a:custGeom>
                <a:rect b="b" l="l" r="r" t="t"/>
                <a:pathLst>
                  <a:path extrusionOk="0" h="1516" w="1515">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 name="Google Shape;522;p46"/>
          <p:cNvGrpSpPr/>
          <p:nvPr/>
        </p:nvGrpSpPr>
        <p:grpSpPr>
          <a:xfrm>
            <a:off x="1101069" y="2718525"/>
            <a:ext cx="719511" cy="278389"/>
            <a:chOff x="3515000" y="3200728"/>
            <a:chExt cx="338100" cy="130822"/>
          </a:xfrm>
        </p:grpSpPr>
        <p:sp>
          <p:nvSpPr>
            <p:cNvPr id="523" name="Google Shape;523;p46"/>
            <p:cNvSpPr/>
            <p:nvPr/>
          </p:nvSpPr>
          <p:spPr>
            <a:xfrm>
              <a:off x="3548525" y="3234525"/>
              <a:ext cx="304575" cy="97025"/>
            </a:xfrm>
            <a:custGeom>
              <a:rect b="b" l="l" r="r" t="t"/>
              <a:pathLst>
                <a:path extrusionOk="0" h="3881" w="12183">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46"/>
            <p:cNvGrpSpPr/>
            <p:nvPr/>
          </p:nvGrpSpPr>
          <p:grpSpPr>
            <a:xfrm>
              <a:off x="3515000" y="3200728"/>
              <a:ext cx="282025" cy="67650"/>
              <a:chOff x="3515000" y="3112625"/>
              <a:chExt cx="282025" cy="67650"/>
            </a:xfrm>
          </p:grpSpPr>
          <p:sp>
            <p:nvSpPr>
              <p:cNvPr id="525" name="Google Shape;525;p46"/>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 name="Google Shape;527;p46"/>
          <p:cNvGrpSpPr/>
          <p:nvPr/>
        </p:nvGrpSpPr>
        <p:grpSpPr>
          <a:xfrm flipH="1" rot="10800000">
            <a:off x="1082554" y="927918"/>
            <a:ext cx="756748" cy="188711"/>
            <a:chOff x="3199075" y="3739025"/>
            <a:chExt cx="448629" cy="111875"/>
          </a:xfrm>
        </p:grpSpPr>
        <p:sp>
          <p:nvSpPr>
            <p:cNvPr id="528" name="Google Shape;528;p46"/>
            <p:cNvSpPr/>
            <p:nvPr/>
          </p:nvSpPr>
          <p:spPr>
            <a:xfrm>
              <a:off x="3199075" y="3739025"/>
              <a:ext cx="448629" cy="111875"/>
            </a:xfrm>
            <a:custGeom>
              <a:rect b="b" l="l" r="r" t="t"/>
              <a:pathLst>
                <a:path extrusionOk="0" h="4475" w="19396">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3228836" y="3756427"/>
              <a:ext cx="83875" cy="75800"/>
            </a:xfrm>
            <a:custGeom>
              <a:rect b="b" l="l" r="r" t="t"/>
              <a:pathLst>
                <a:path extrusionOk="0" h="3032" w="3355">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46"/>
          <p:cNvGrpSpPr/>
          <p:nvPr/>
        </p:nvGrpSpPr>
        <p:grpSpPr>
          <a:xfrm>
            <a:off x="1093334" y="3077369"/>
            <a:ext cx="734909" cy="282704"/>
            <a:chOff x="4047975" y="3769179"/>
            <a:chExt cx="343175" cy="132000"/>
          </a:xfrm>
        </p:grpSpPr>
        <p:grpSp>
          <p:nvGrpSpPr>
            <p:cNvPr id="531" name="Google Shape;531;p46"/>
            <p:cNvGrpSpPr/>
            <p:nvPr/>
          </p:nvGrpSpPr>
          <p:grpSpPr>
            <a:xfrm>
              <a:off x="4047975" y="3769179"/>
              <a:ext cx="343175" cy="132000"/>
              <a:chOff x="4047975" y="3769179"/>
              <a:chExt cx="343175" cy="132000"/>
            </a:xfrm>
          </p:grpSpPr>
          <p:sp>
            <p:nvSpPr>
              <p:cNvPr id="532" name="Google Shape;532;p46"/>
              <p:cNvSpPr/>
              <p:nvPr/>
            </p:nvSpPr>
            <p:spPr>
              <a:xfrm>
                <a:off x="4119925" y="3790775"/>
                <a:ext cx="271225" cy="86025"/>
              </a:xfrm>
              <a:custGeom>
                <a:rect b="b" l="l" r="r" t="t"/>
                <a:pathLst>
                  <a:path extrusionOk="0" h="3441" w="10849">
                    <a:moveTo>
                      <a:pt x="1" y="1"/>
                    </a:moveTo>
                    <a:lnTo>
                      <a:pt x="1" y="3441"/>
                    </a:lnTo>
                    <a:lnTo>
                      <a:pt x="9752" y="3441"/>
                    </a:lnTo>
                    <a:lnTo>
                      <a:pt x="10848" y="1703"/>
                    </a:lnTo>
                    <a:lnTo>
                      <a:pt x="975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46"/>
              <p:cNvGrpSpPr/>
              <p:nvPr/>
            </p:nvGrpSpPr>
            <p:grpSpPr>
              <a:xfrm>
                <a:off x="4047975" y="3769179"/>
                <a:ext cx="288175" cy="132000"/>
                <a:chOff x="4047975" y="3635175"/>
                <a:chExt cx="288175" cy="132000"/>
              </a:xfrm>
            </p:grpSpPr>
            <p:sp>
              <p:nvSpPr>
                <p:cNvPr id="534" name="Google Shape;534;p46"/>
                <p:cNvSpPr/>
                <p:nvPr/>
              </p:nvSpPr>
              <p:spPr>
                <a:xfrm>
                  <a:off x="4113425" y="3635175"/>
                  <a:ext cx="222725" cy="46900"/>
                </a:xfrm>
                <a:custGeom>
                  <a:rect b="b" l="l" r="r" t="t"/>
                  <a:pathLst>
                    <a:path extrusionOk="0" h="1876" w="8909">
                      <a:moveTo>
                        <a:pt x="1" y="0"/>
                      </a:moveTo>
                      <a:lnTo>
                        <a:pt x="1" y="1875"/>
                      </a:lnTo>
                      <a:lnTo>
                        <a:pt x="8209" y="1875"/>
                      </a:lnTo>
                      <a:lnTo>
                        <a:pt x="8908" y="931"/>
                      </a:lnTo>
                      <a:lnTo>
                        <a:pt x="82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6"/>
                <p:cNvSpPr/>
                <p:nvPr/>
              </p:nvSpPr>
              <p:spPr>
                <a:xfrm>
                  <a:off x="4047975" y="3635175"/>
                  <a:ext cx="132025" cy="132000"/>
                </a:xfrm>
                <a:custGeom>
                  <a:rect b="b" l="l" r="r" t="t"/>
                  <a:pathLst>
                    <a:path extrusionOk="0" h="5280" w="5281">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6" name="Google Shape;536;p46"/>
            <p:cNvSpPr/>
            <p:nvPr/>
          </p:nvSpPr>
          <p:spPr>
            <a:xfrm>
              <a:off x="4065475" y="3787800"/>
              <a:ext cx="96850" cy="96850"/>
            </a:xfrm>
            <a:custGeom>
              <a:rect b="b" l="l" r="r" t="t"/>
              <a:pathLst>
                <a:path extrusionOk="0" h="3874" w="3874">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46"/>
          <p:cNvGrpSpPr/>
          <p:nvPr/>
        </p:nvGrpSpPr>
        <p:grpSpPr>
          <a:xfrm>
            <a:off x="1082376" y="2474401"/>
            <a:ext cx="756740" cy="209778"/>
            <a:chOff x="3176563" y="1380375"/>
            <a:chExt cx="844388" cy="234075"/>
          </a:xfrm>
        </p:grpSpPr>
        <p:sp>
          <p:nvSpPr>
            <p:cNvPr id="538" name="Google Shape;538;p46"/>
            <p:cNvSpPr/>
            <p:nvPr/>
          </p:nvSpPr>
          <p:spPr>
            <a:xfrm>
              <a:off x="3289775" y="1394800"/>
              <a:ext cx="731175" cy="158175"/>
            </a:xfrm>
            <a:custGeom>
              <a:rect b="b" l="l" r="r" t="t"/>
              <a:pathLst>
                <a:path extrusionOk="0" h="6327" w="29247">
                  <a:moveTo>
                    <a:pt x="1" y="1"/>
                  </a:moveTo>
                  <a:lnTo>
                    <a:pt x="1" y="6326"/>
                  </a:lnTo>
                  <a:lnTo>
                    <a:pt x="26088" y="6326"/>
                  </a:lnTo>
                  <a:cubicBezTo>
                    <a:pt x="27833" y="6326"/>
                    <a:pt x="29247" y="4912"/>
                    <a:pt x="29247" y="3167"/>
                  </a:cubicBezTo>
                  <a:cubicBezTo>
                    <a:pt x="29247" y="1414"/>
                    <a:pt x="27833" y="1"/>
                    <a:pt x="2608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
            <p:cNvSpPr/>
            <p:nvPr/>
          </p:nvSpPr>
          <p:spPr>
            <a:xfrm>
              <a:off x="3849475" y="1413550"/>
              <a:ext cx="152725" cy="120650"/>
            </a:xfrm>
            <a:custGeom>
              <a:rect b="b" l="l" r="r" t="t"/>
              <a:pathLst>
                <a:path extrusionOk="0" h="4826" w="6109">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6"/>
            <p:cNvSpPr/>
            <p:nvPr/>
          </p:nvSpPr>
          <p:spPr>
            <a:xfrm>
              <a:off x="3849475" y="1413550"/>
              <a:ext cx="152725" cy="120650"/>
            </a:xfrm>
            <a:custGeom>
              <a:rect b="b" l="l" r="r" t="t"/>
              <a:pathLst>
                <a:path extrusionOk="0" h="4826" w="6109">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6"/>
            <p:cNvSpPr/>
            <p:nvPr/>
          </p:nvSpPr>
          <p:spPr>
            <a:xfrm>
              <a:off x="3843325" y="1413550"/>
              <a:ext cx="135450" cy="112375"/>
            </a:xfrm>
            <a:custGeom>
              <a:rect b="b" l="l" r="r" t="t"/>
              <a:pathLst>
                <a:path extrusionOk="0" h="4495" w="5418">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46"/>
            <p:cNvGrpSpPr/>
            <p:nvPr/>
          </p:nvGrpSpPr>
          <p:grpSpPr>
            <a:xfrm>
              <a:off x="3176563" y="1380375"/>
              <a:ext cx="196550" cy="234075"/>
              <a:chOff x="3077200" y="1380375"/>
              <a:chExt cx="196550" cy="234075"/>
            </a:xfrm>
          </p:grpSpPr>
          <p:sp>
            <p:nvSpPr>
              <p:cNvPr id="543" name="Google Shape;543;p46"/>
              <p:cNvSpPr/>
              <p:nvPr/>
            </p:nvSpPr>
            <p:spPr>
              <a:xfrm>
                <a:off x="3077200" y="1380375"/>
                <a:ext cx="196550" cy="189000"/>
              </a:xfrm>
              <a:custGeom>
                <a:rect b="b" l="l" r="r" t="t"/>
                <a:pathLst>
                  <a:path extrusionOk="0" h="7560" w="7862">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6"/>
              <p:cNvSpPr/>
              <p:nvPr/>
            </p:nvSpPr>
            <p:spPr>
              <a:xfrm>
                <a:off x="3145900" y="1498475"/>
                <a:ext cx="68350" cy="70925"/>
              </a:xfrm>
              <a:custGeom>
                <a:rect b="b" l="l" r="r" t="t"/>
                <a:pathLst>
                  <a:path extrusionOk="0" h="2837" w="2734">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6"/>
              <p:cNvSpPr/>
              <p:nvPr/>
            </p:nvSpPr>
            <p:spPr>
              <a:xfrm>
                <a:off x="3089275" y="1392288"/>
                <a:ext cx="179975" cy="163150"/>
              </a:xfrm>
              <a:custGeom>
                <a:rect b="b" l="l" r="r" t="t"/>
                <a:pathLst>
                  <a:path extrusionOk="0" h="6526" w="7199">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6"/>
              <p:cNvSpPr/>
              <p:nvPr/>
            </p:nvSpPr>
            <p:spPr>
              <a:xfrm>
                <a:off x="3099881" y="1407525"/>
                <a:ext cx="146425" cy="206925"/>
              </a:xfrm>
              <a:custGeom>
                <a:rect b="b" l="l" r="r" t="t"/>
                <a:pathLst>
                  <a:path extrusionOk="0" h="8277" w="5857">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 name="Google Shape;547;p46"/>
          <p:cNvGrpSpPr/>
          <p:nvPr/>
        </p:nvGrpSpPr>
        <p:grpSpPr>
          <a:xfrm>
            <a:off x="1168966" y="3428283"/>
            <a:ext cx="583683" cy="515041"/>
            <a:chOff x="4150855" y="3304766"/>
            <a:chExt cx="400468" cy="353373"/>
          </a:xfrm>
        </p:grpSpPr>
        <p:grpSp>
          <p:nvGrpSpPr>
            <p:cNvPr id="548" name="Google Shape;548;p46"/>
            <p:cNvGrpSpPr/>
            <p:nvPr/>
          </p:nvGrpSpPr>
          <p:grpSpPr>
            <a:xfrm rot="5400000">
              <a:off x="4069042" y="3402899"/>
              <a:ext cx="320732" cy="157107"/>
              <a:chOff x="2578246" y="3661125"/>
              <a:chExt cx="226794" cy="111100"/>
            </a:xfrm>
          </p:grpSpPr>
          <p:grpSp>
            <p:nvGrpSpPr>
              <p:cNvPr id="549" name="Google Shape;549;p46"/>
              <p:cNvGrpSpPr/>
              <p:nvPr/>
            </p:nvGrpSpPr>
            <p:grpSpPr>
              <a:xfrm>
                <a:off x="2610652" y="3685297"/>
                <a:ext cx="194387" cy="60778"/>
                <a:chOff x="2610652" y="3685297"/>
                <a:chExt cx="194387" cy="60778"/>
              </a:xfrm>
            </p:grpSpPr>
            <p:sp>
              <p:nvSpPr>
                <p:cNvPr id="550" name="Google Shape;550;p46"/>
                <p:cNvSpPr/>
                <p:nvPr/>
              </p:nvSpPr>
              <p:spPr>
                <a:xfrm>
                  <a:off x="2682590" y="3685297"/>
                  <a:ext cx="122450" cy="60775"/>
                </a:xfrm>
                <a:custGeom>
                  <a:rect b="b" l="l" r="r" t="t"/>
                  <a:pathLst>
                    <a:path extrusionOk="0" h="2431" w="4898">
                      <a:moveTo>
                        <a:pt x="1" y="0"/>
                      </a:moveTo>
                      <a:lnTo>
                        <a:pt x="1" y="2431"/>
                      </a:lnTo>
                      <a:lnTo>
                        <a:pt x="4198" y="2431"/>
                      </a:lnTo>
                      <a:lnTo>
                        <a:pt x="4898" y="1219"/>
                      </a:lnTo>
                      <a:lnTo>
                        <a:pt x="419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6"/>
                <p:cNvSpPr/>
                <p:nvPr/>
              </p:nvSpPr>
              <p:spPr>
                <a:xfrm>
                  <a:off x="2610652" y="3685300"/>
                  <a:ext cx="111270" cy="60775"/>
                </a:xfrm>
                <a:custGeom>
                  <a:rect b="b" l="l" r="r" t="t"/>
                  <a:pathLst>
                    <a:path extrusionOk="0" h="2431" w="4898">
                      <a:moveTo>
                        <a:pt x="1" y="0"/>
                      </a:moveTo>
                      <a:lnTo>
                        <a:pt x="1" y="2431"/>
                      </a:lnTo>
                      <a:lnTo>
                        <a:pt x="4198" y="2431"/>
                      </a:lnTo>
                      <a:lnTo>
                        <a:pt x="4898" y="1219"/>
                      </a:lnTo>
                      <a:lnTo>
                        <a:pt x="419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46"/>
              <p:cNvGrpSpPr/>
              <p:nvPr/>
            </p:nvGrpSpPr>
            <p:grpSpPr>
              <a:xfrm>
                <a:off x="2578246" y="3661125"/>
                <a:ext cx="128225" cy="111100"/>
                <a:chOff x="2578246" y="3661125"/>
                <a:chExt cx="128225" cy="111100"/>
              </a:xfrm>
            </p:grpSpPr>
            <p:sp>
              <p:nvSpPr>
                <p:cNvPr id="553" name="Google Shape;553;p46"/>
                <p:cNvSpPr/>
                <p:nvPr/>
              </p:nvSpPr>
              <p:spPr>
                <a:xfrm>
                  <a:off x="2578246" y="3661125"/>
                  <a:ext cx="128225" cy="111100"/>
                </a:xfrm>
                <a:custGeom>
                  <a:rect b="b" l="l" r="r" t="t"/>
                  <a:pathLst>
                    <a:path extrusionOk="0" h="4444" w="5129">
                      <a:moveTo>
                        <a:pt x="1277" y="1"/>
                      </a:moveTo>
                      <a:lnTo>
                        <a:pt x="0" y="2222"/>
                      </a:lnTo>
                      <a:lnTo>
                        <a:pt x="1277" y="4444"/>
                      </a:lnTo>
                      <a:lnTo>
                        <a:pt x="3845" y="4444"/>
                      </a:lnTo>
                      <a:lnTo>
                        <a:pt x="5128" y="2222"/>
                      </a:lnTo>
                      <a:lnTo>
                        <a:pt x="38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46"/>
                <p:cNvGrpSpPr/>
                <p:nvPr/>
              </p:nvGrpSpPr>
              <p:grpSpPr>
                <a:xfrm>
                  <a:off x="2596850" y="3677550"/>
                  <a:ext cx="102450" cy="94675"/>
                  <a:chOff x="2596850" y="3677550"/>
                  <a:chExt cx="102450" cy="94675"/>
                </a:xfrm>
              </p:grpSpPr>
              <p:sp>
                <p:nvSpPr>
                  <p:cNvPr id="555" name="Google Shape;555;p46"/>
                  <p:cNvSpPr/>
                  <p:nvPr/>
                </p:nvSpPr>
                <p:spPr>
                  <a:xfrm>
                    <a:off x="2596850" y="3677550"/>
                    <a:ext cx="90350" cy="78275"/>
                  </a:xfrm>
                  <a:custGeom>
                    <a:rect b="b" l="l" r="r" t="t"/>
                    <a:pathLst>
                      <a:path extrusionOk="0" h="3131" w="3614">
                        <a:moveTo>
                          <a:pt x="909" y="0"/>
                        </a:moveTo>
                        <a:lnTo>
                          <a:pt x="0" y="1565"/>
                        </a:lnTo>
                        <a:lnTo>
                          <a:pt x="909" y="3130"/>
                        </a:lnTo>
                        <a:lnTo>
                          <a:pt x="2712" y="3130"/>
                        </a:lnTo>
                        <a:lnTo>
                          <a:pt x="3614" y="1565"/>
                        </a:lnTo>
                        <a:lnTo>
                          <a:pt x="2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6"/>
                  <p:cNvSpPr/>
                  <p:nvPr/>
                </p:nvSpPr>
                <p:spPr>
                  <a:xfrm>
                    <a:off x="2619575" y="3716675"/>
                    <a:ext cx="79725" cy="55550"/>
                  </a:xfrm>
                  <a:custGeom>
                    <a:rect b="b" l="l" r="r" t="t"/>
                    <a:pathLst>
                      <a:path extrusionOk="0" h="2222" w="3189">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7" name="Google Shape;557;p46"/>
            <p:cNvGrpSpPr/>
            <p:nvPr/>
          </p:nvGrpSpPr>
          <p:grpSpPr>
            <a:xfrm rot="5400000">
              <a:off x="4302139" y="3408954"/>
              <a:ext cx="353373" cy="144996"/>
              <a:chOff x="5075685" y="2271925"/>
              <a:chExt cx="492712" cy="202254"/>
            </a:xfrm>
          </p:grpSpPr>
          <p:sp>
            <p:nvSpPr>
              <p:cNvPr id="558" name="Google Shape;558;p46"/>
              <p:cNvSpPr/>
              <p:nvPr/>
            </p:nvSpPr>
            <p:spPr>
              <a:xfrm>
                <a:off x="5123284" y="2299433"/>
                <a:ext cx="147586" cy="147624"/>
              </a:xfrm>
              <a:custGeom>
                <a:rect b="b" l="l" r="r" t="t"/>
                <a:pathLst>
                  <a:path extrusionOk="0" h="3821" w="382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p:nvPr/>
            </p:nvSpPr>
            <p:spPr>
              <a:xfrm>
                <a:off x="5075685" y="2271925"/>
                <a:ext cx="492712" cy="202254"/>
              </a:xfrm>
              <a:custGeom>
                <a:rect b="b" l="l" r="r" t="t"/>
                <a:pathLst>
                  <a:path extrusionOk="0" h="5235" w="12753">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 name="Google Shape;560;p46"/>
          <p:cNvGrpSpPr/>
          <p:nvPr/>
        </p:nvGrpSpPr>
        <p:grpSpPr>
          <a:xfrm>
            <a:off x="1089095" y="4015453"/>
            <a:ext cx="467479" cy="193481"/>
            <a:chOff x="4260510" y="2242993"/>
            <a:chExt cx="628501" cy="260125"/>
          </a:xfrm>
        </p:grpSpPr>
        <p:grpSp>
          <p:nvGrpSpPr>
            <p:cNvPr id="561" name="Google Shape;561;p46"/>
            <p:cNvGrpSpPr/>
            <p:nvPr/>
          </p:nvGrpSpPr>
          <p:grpSpPr>
            <a:xfrm>
              <a:off x="4260510" y="2286954"/>
              <a:ext cx="628501" cy="172421"/>
              <a:chOff x="4260510" y="2286954"/>
              <a:chExt cx="628501" cy="172421"/>
            </a:xfrm>
          </p:grpSpPr>
          <p:sp>
            <p:nvSpPr>
              <p:cNvPr id="562" name="Google Shape;562;p46"/>
              <p:cNvSpPr/>
              <p:nvPr/>
            </p:nvSpPr>
            <p:spPr>
              <a:xfrm>
                <a:off x="4643001" y="2286954"/>
                <a:ext cx="246010" cy="172421"/>
              </a:xfrm>
              <a:custGeom>
                <a:rect b="b" l="l" r="r" t="t"/>
                <a:pathLst>
                  <a:path extrusionOk="0" h="6291" w="8976">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6"/>
              <p:cNvSpPr/>
              <p:nvPr/>
            </p:nvSpPr>
            <p:spPr>
              <a:xfrm>
                <a:off x="4260510" y="2286954"/>
                <a:ext cx="187495" cy="172421"/>
              </a:xfrm>
              <a:custGeom>
                <a:rect b="b" l="l" r="r" t="t"/>
                <a:pathLst>
                  <a:path extrusionOk="0" h="6291" w="6841">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6"/>
              <p:cNvSpPr/>
              <p:nvPr/>
            </p:nvSpPr>
            <p:spPr>
              <a:xfrm>
                <a:off x="4375550" y="2288375"/>
                <a:ext cx="350625" cy="170850"/>
              </a:xfrm>
              <a:custGeom>
                <a:rect b="b" l="l" r="r" t="t"/>
                <a:pathLst>
                  <a:path extrusionOk="0" h="6834" w="14025">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565" name="Google Shape;565;p46"/>
            <p:cNvSpPr/>
            <p:nvPr/>
          </p:nvSpPr>
          <p:spPr>
            <a:xfrm>
              <a:off x="4415277" y="2242993"/>
              <a:ext cx="273691" cy="260125"/>
            </a:xfrm>
            <a:custGeom>
              <a:rect b="b" l="l" r="r" t="t"/>
              <a:pathLst>
                <a:path extrusionOk="0" h="9491" w="9986">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4435394" y="2263055"/>
              <a:ext cx="229044" cy="220274"/>
            </a:xfrm>
            <a:custGeom>
              <a:rect b="b" l="l" r="r" t="t"/>
              <a:pathLst>
                <a:path extrusionOk="0" h="8037" w="8357">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4480999" y="2312908"/>
              <a:ext cx="129007" cy="120182"/>
            </a:xfrm>
            <a:custGeom>
              <a:rect b="b" l="l" r="r" t="t"/>
              <a:pathLst>
                <a:path extrusionOk="0" h="4385" w="4707">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46"/>
          <p:cNvGrpSpPr/>
          <p:nvPr/>
        </p:nvGrpSpPr>
        <p:grpSpPr>
          <a:xfrm>
            <a:off x="1095178" y="1191975"/>
            <a:ext cx="730923" cy="195694"/>
            <a:chOff x="3099239" y="3615343"/>
            <a:chExt cx="689745" cy="184687"/>
          </a:xfrm>
        </p:grpSpPr>
        <p:sp>
          <p:nvSpPr>
            <p:cNvPr id="569" name="Google Shape;569;p46"/>
            <p:cNvSpPr/>
            <p:nvPr/>
          </p:nvSpPr>
          <p:spPr>
            <a:xfrm>
              <a:off x="3327296" y="3788725"/>
              <a:ext cx="22611" cy="11305"/>
            </a:xfrm>
            <a:custGeom>
              <a:rect b="b" l="l" r="r" t="t"/>
              <a:pathLst>
                <a:path extrusionOk="0" h="586" w="1172">
                  <a:moveTo>
                    <a:pt x="1" y="0"/>
                  </a:moveTo>
                  <a:lnTo>
                    <a:pt x="586" y="585"/>
                  </a:lnTo>
                  <a:lnTo>
                    <a:pt x="1171" y="0"/>
                  </a:lnTo>
                  <a:close/>
                </a:path>
              </a:pathLst>
            </a:custGeom>
            <a:solidFill>
              <a:srgbClr val="448C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6"/>
            <p:cNvSpPr/>
            <p:nvPr/>
          </p:nvSpPr>
          <p:spPr>
            <a:xfrm>
              <a:off x="3213258" y="3626629"/>
              <a:ext cx="575727" cy="162115"/>
            </a:xfrm>
            <a:custGeom>
              <a:rect b="b" l="l" r="r" t="t"/>
              <a:pathLst>
                <a:path extrusionOk="0" h="8403" w="29842">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6"/>
            <p:cNvSpPr/>
            <p:nvPr/>
          </p:nvSpPr>
          <p:spPr>
            <a:xfrm>
              <a:off x="3165220" y="3626629"/>
              <a:ext cx="165202" cy="162115"/>
            </a:xfrm>
            <a:custGeom>
              <a:rect b="b" l="l" r="r" t="t"/>
              <a:pathLst>
                <a:path extrusionOk="0" h="8403" w="8563">
                  <a:moveTo>
                    <a:pt x="0" y="1"/>
                  </a:moveTo>
                  <a:lnTo>
                    <a:pt x="8402" y="8402"/>
                  </a:lnTo>
                  <a:lnTo>
                    <a:pt x="8562" y="8402"/>
                  </a:lnTo>
                  <a:lnTo>
                    <a:pt x="249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p:nvPr/>
          </p:nvSpPr>
          <p:spPr>
            <a:xfrm>
              <a:off x="3099239" y="3615343"/>
              <a:ext cx="239381" cy="184687"/>
            </a:xfrm>
            <a:custGeom>
              <a:rect b="b" l="l" r="r" t="t"/>
              <a:pathLst>
                <a:path extrusionOk="0" h="9573" w="12408">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46"/>
          <p:cNvGrpSpPr/>
          <p:nvPr/>
        </p:nvGrpSpPr>
        <p:grpSpPr>
          <a:xfrm flipH="1" rot="10800000">
            <a:off x="1082425" y="2006226"/>
            <a:ext cx="756740" cy="126985"/>
            <a:chOff x="1154425" y="3251263"/>
            <a:chExt cx="695150" cy="116650"/>
          </a:xfrm>
        </p:grpSpPr>
        <p:sp>
          <p:nvSpPr>
            <p:cNvPr id="574" name="Google Shape;574;p46"/>
            <p:cNvSpPr/>
            <p:nvPr/>
          </p:nvSpPr>
          <p:spPr>
            <a:xfrm>
              <a:off x="1156700" y="3253563"/>
              <a:ext cx="86925" cy="112075"/>
            </a:xfrm>
            <a:custGeom>
              <a:rect b="b" l="l" r="r" t="t"/>
              <a:pathLst>
                <a:path extrusionOk="0" h="4483" w="3477">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rgbClr val="E8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6"/>
            <p:cNvSpPr/>
            <p:nvPr/>
          </p:nvSpPr>
          <p:spPr>
            <a:xfrm>
              <a:off x="1356775" y="3253563"/>
              <a:ext cx="490525" cy="112075"/>
            </a:xfrm>
            <a:custGeom>
              <a:rect b="b" l="l" r="r" t="t"/>
              <a:pathLst>
                <a:path extrusionOk="0" h="4483" w="19621">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6"/>
            <p:cNvSpPr/>
            <p:nvPr/>
          </p:nvSpPr>
          <p:spPr>
            <a:xfrm>
              <a:off x="1356775" y="3251263"/>
              <a:ext cx="492800" cy="116650"/>
            </a:xfrm>
            <a:custGeom>
              <a:rect b="b" l="l" r="r" t="t"/>
              <a:pathLst>
                <a:path extrusionOk="0" h="4666" w="19712">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p:nvPr/>
          </p:nvSpPr>
          <p:spPr>
            <a:xfrm>
              <a:off x="1179575" y="3292438"/>
              <a:ext cx="41175" cy="35125"/>
            </a:xfrm>
            <a:custGeom>
              <a:rect b="b" l="l" r="r" t="t"/>
              <a:pathLst>
                <a:path extrusionOk="0" h="1405" w="1647">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6"/>
            <p:cNvSpPr/>
            <p:nvPr/>
          </p:nvSpPr>
          <p:spPr>
            <a:xfrm>
              <a:off x="1154425" y="3251263"/>
              <a:ext cx="89200" cy="116650"/>
            </a:xfrm>
            <a:custGeom>
              <a:rect b="b" l="l" r="r" t="t"/>
              <a:pathLst>
                <a:path extrusionOk="0" h="4666" w="3568">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6"/>
            <p:cNvSpPr/>
            <p:nvPr/>
          </p:nvSpPr>
          <p:spPr>
            <a:xfrm>
              <a:off x="1243600" y="3251263"/>
              <a:ext cx="113200" cy="116650"/>
            </a:xfrm>
            <a:custGeom>
              <a:rect b="b" l="l" r="r" t="t"/>
              <a:pathLst>
                <a:path extrusionOk="0" h="4666" w="4528">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46"/>
          <p:cNvGrpSpPr/>
          <p:nvPr/>
        </p:nvGrpSpPr>
        <p:grpSpPr>
          <a:xfrm>
            <a:off x="1088895" y="1460316"/>
            <a:ext cx="743825" cy="172498"/>
            <a:chOff x="4100207" y="2107304"/>
            <a:chExt cx="510343" cy="118352"/>
          </a:xfrm>
        </p:grpSpPr>
        <p:sp>
          <p:nvSpPr>
            <p:cNvPr id="581" name="Google Shape;581;p46"/>
            <p:cNvSpPr/>
            <p:nvPr/>
          </p:nvSpPr>
          <p:spPr>
            <a:xfrm>
              <a:off x="4171350" y="2107375"/>
              <a:ext cx="439200" cy="1182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6"/>
            <p:cNvSpPr/>
            <p:nvPr/>
          </p:nvSpPr>
          <p:spPr>
            <a:xfrm rot="-5400000">
              <a:off x="4132960" y="2135652"/>
              <a:ext cx="118352" cy="61655"/>
            </a:xfrm>
            <a:custGeom>
              <a:rect b="b" l="l" r="r" t="t"/>
              <a:pathLst>
                <a:path extrusionOk="0" h="5123" w="9834">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6"/>
            <p:cNvSpPr/>
            <p:nvPr/>
          </p:nvSpPr>
          <p:spPr>
            <a:xfrm rot="-5400000">
              <a:off x="4092228" y="2115283"/>
              <a:ext cx="118352" cy="102394"/>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46"/>
          <p:cNvGrpSpPr/>
          <p:nvPr/>
        </p:nvGrpSpPr>
        <p:grpSpPr>
          <a:xfrm>
            <a:off x="2032740" y="1528975"/>
            <a:ext cx="623064" cy="406130"/>
            <a:chOff x="2525450" y="2505350"/>
            <a:chExt cx="373450" cy="243425"/>
          </a:xfrm>
        </p:grpSpPr>
        <p:grpSp>
          <p:nvGrpSpPr>
            <p:cNvPr id="585" name="Google Shape;585;p46"/>
            <p:cNvGrpSpPr/>
            <p:nvPr/>
          </p:nvGrpSpPr>
          <p:grpSpPr>
            <a:xfrm>
              <a:off x="2525450" y="2505350"/>
              <a:ext cx="373450" cy="107475"/>
              <a:chOff x="2525450" y="2505350"/>
              <a:chExt cx="373450" cy="107475"/>
            </a:xfrm>
          </p:grpSpPr>
          <p:sp>
            <p:nvSpPr>
              <p:cNvPr id="586" name="Google Shape;586;p46"/>
              <p:cNvSpPr/>
              <p:nvPr/>
            </p:nvSpPr>
            <p:spPr>
              <a:xfrm>
                <a:off x="2562225" y="2505350"/>
                <a:ext cx="51950" cy="107475"/>
              </a:xfrm>
              <a:custGeom>
                <a:rect b="b" l="l" r="r" t="t"/>
                <a:pathLst>
                  <a:path extrusionOk="0" h="4299" w="2078">
                    <a:moveTo>
                      <a:pt x="2078" y="0"/>
                    </a:moveTo>
                    <a:lnTo>
                      <a:pt x="1" y="2106"/>
                    </a:lnTo>
                    <a:lnTo>
                      <a:pt x="1" y="4299"/>
                    </a:lnTo>
                    <a:lnTo>
                      <a:pt x="2078" y="3246"/>
                    </a:lnTo>
                    <a:lnTo>
                      <a:pt x="2078"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6"/>
              <p:cNvSpPr/>
              <p:nvPr/>
            </p:nvSpPr>
            <p:spPr>
              <a:xfrm>
                <a:off x="2525450" y="2558000"/>
                <a:ext cx="36800" cy="54825"/>
              </a:xfrm>
              <a:custGeom>
                <a:rect b="b" l="l" r="r" t="t"/>
                <a:pathLst>
                  <a:path extrusionOk="0" h="2193" w="1472">
                    <a:moveTo>
                      <a:pt x="0" y="0"/>
                    </a:moveTo>
                    <a:lnTo>
                      <a:pt x="0" y="2193"/>
                    </a:lnTo>
                    <a:lnTo>
                      <a:pt x="1472" y="2193"/>
                    </a:lnTo>
                    <a:lnTo>
                      <a:pt x="147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6"/>
              <p:cNvSpPr/>
              <p:nvPr/>
            </p:nvSpPr>
            <p:spPr>
              <a:xfrm>
                <a:off x="2614150" y="2505350"/>
                <a:ext cx="284750" cy="81150"/>
              </a:xfrm>
              <a:custGeom>
                <a:rect b="b" l="l" r="r" t="t"/>
                <a:pathLst>
                  <a:path extrusionOk="0" h="3246" w="11390">
                    <a:moveTo>
                      <a:pt x="1" y="0"/>
                    </a:moveTo>
                    <a:lnTo>
                      <a:pt x="1" y="3246"/>
                    </a:lnTo>
                    <a:lnTo>
                      <a:pt x="9824" y="3246"/>
                    </a:lnTo>
                    <a:lnTo>
                      <a:pt x="11389" y="1623"/>
                    </a:lnTo>
                    <a:lnTo>
                      <a:pt x="98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46"/>
            <p:cNvGrpSpPr/>
            <p:nvPr/>
          </p:nvGrpSpPr>
          <p:grpSpPr>
            <a:xfrm>
              <a:off x="2525450" y="2586475"/>
              <a:ext cx="373450" cy="81175"/>
              <a:chOff x="2525450" y="2586475"/>
              <a:chExt cx="373450" cy="81175"/>
            </a:xfrm>
          </p:grpSpPr>
          <p:sp>
            <p:nvSpPr>
              <p:cNvPr id="590" name="Google Shape;590;p46"/>
              <p:cNvSpPr/>
              <p:nvPr/>
            </p:nvSpPr>
            <p:spPr>
              <a:xfrm>
                <a:off x="2562225" y="2586475"/>
                <a:ext cx="51950" cy="81175"/>
              </a:xfrm>
              <a:custGeom>
                <a:rect b="b" l="l" r="r" t="t"/>
                <a:pathLst>
                  <a:path extrusionOk="0" h="3247" w="2078">
                    <a:moveTo>
                      <a:pt x="2078" y="1"/>
                    </a:moveTo>
                    <a:lnTo>
                      <a:pt x="1" y="1054"/>
                    </a:lnTo>
                    <a:lnTo>
                      <a:pt x="1" y="3246"/>
                    </a:lnTo>
                    <a:lnTo>
                      <a:pt x="2078" y="3246"/>
                    </a:lnTo>
                    <a:lnTo>
                      <a:pt x="20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6"/>
              <p:cNvSpPr/>
              <p:nvPr/>
            </p:nvSpPr>
            <p:spPr>
              <a:xfrm>
                <a:off x="2525450" y="2612800"/>
                <a:ext cx="36800" cy="54850"/>
              </a:xfrm>
              <a:custGeom>
                <a:rect b="b" l="l" r="r" t="t"/>
                <a:pathLst>
                  <a:path extrusionOk="0" h="2194" w="1472">
                    <a:moveTo>
                      <a:pt x="0" y="1"/>
                    </a:moveTo>
                    <a:lnTo>
                      <a:pt x="0" y="2193"/>
                    </a:lnTo>
                    <a:lnTo>
                      <a:pt x="1472" y="2193"/>
                    </a:lnTo>
                    <a:lnTo>
                      <a:pt x="147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p:nvPr/>
            </p:nvSpPr>
            <p:spPr>
              <a:xfrm>
                <a:off x="2614150" y="2586475"/>
                <a:ext cx="284750" cy="81175"/>
              </a:xfrm>
              <a:custGeom>
                <a:rect b="b" l="l" r="r" t="t"/>
                <a:pathLst>
                  <a:path extrusionOk="0" h="3247" w="11390">
                    <a:moveTo>
                      <a:pt x="1" y="1"/>
                    </a:moveTo>
                    <a:lnTo>
                      <a:pt x="1" y="3246"/>
                    </a:lnTo>
                    <a:lnTo>
                      <a:pt x="9824" y="3246"/>
                    </a:lnTo>
                    <a:lnTo>
                      <a:pt x="11389" y="1624"/>
                    </a:lnTo>
                    <a:lnTo>
                      <a:pt x="98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46"/>
            <p:cNvGrpSpPr/>
            <p:nvPr/>
          </p:nvGrpSpPr>
          <p:grpSpPr>
            <a:xfrm>
              <a:off x="2525450" y="2667625"/>
              <a:ext cx="373450" cy="81150"/>
              <a:chOff x="2525450" y="2667625"/>
              <a:chExt cx="373450" cy="81150"/>
            </a:xfrm>
          </p:grpSpPr>
          <p:sp>
            <p:nvSpPr>
              <p:cNvPr id="594" name="Google Shape;594;p46"/>
              <p:cNvSpPr/>
              <p:nvPr/>
            </p:nvSpPr>
            <p:spPr>
              <a:xfrm>
                <a:off x="2525450" y="2667625"/>
                <a:ext cx="36800" cy="81150"/>
              </a:xfrm>
              <a:custGeom>
                <a:rect b="b" l="l" r="r" t="t"/>
                <a:pathLst>
                  <a:path extrusionOk="0" h="3246" w="1472">
                    <a:moveTo>
                      <a:pt x="0" y="0"/>
                    </a:moveTo>
                    <a:lnTo>
                      <a:pt x="0" y="3246"/>
                    </a:lnTo>
                    <a:lnTo>
                      <a:pt x="1472" y="3246"/>
                    </a:lnTo>
                    <a:lnTo>
                      <a:pt x="147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a:off x="2562225" y="2667625"/>
                <a:ext cx="52500" cy="81150"/>
              </a:xfrm>
              <a:custGeom>
                <a:rect b="b" l="l" r="r" t="t"/>
                <a:pathLst>
                  <a:path extrusionOk="0" h="3246" w="2100">
                    <a:moveTo>
                      <a:pt x="1" y="0"/>
                    </a:moveTo>
                    <a:lnTo>
                      <a:pt x="1" y="3246"/>
                    </a:lnTo>
                    <a:lnTo>
                      <a:pt x="2100" y="3246"/>
                    </a:lnTo>
                    <a:lnTo>
                      <a:pt x="210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a:off x="2614150" y="2667625"/>
                <a:ext cx="284750" cy="81150"/>
              </a:xfrm>
              <a:custGeom>
                <a:rect b="b" l="l" r="r" t="t"/>
                <a:pathLst>
                  <a:path extrusionOk="0" h="3246" w="11390">
                    <a:moveTo>
                      <a:pt x="1" y="0"/>
                    </a:moveTo>
                    <a:lnTo>
                      <a:pt x="1" y="3246"/>
                    </a:lnTo>
                    <a:lnTo>
                      <a:pt x="9824" y="3246"/>
                    </a:lnTo>
                    <a:lnTo>
                      <a:pt x="11389" y="1623"/>
                    </a:lnTo>
                    <a:lnTo>
                      <a:pt x="98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 name="Google Shape;597;p46"/>
          <p:cNvGrpSpPr/>
          <p:nvPr/>
        </p:nvGrpSpPr>
        <p:grpSpPr>
          <a:xfrm>
            <a:off x="2021992" y="1229434"/>
            <a:ext cx="706335" cy="255548"/>
            <a:chOff x="2600813" y="2069700"/>
            <a:chExt cx="448638" cy="162325"/>
          </a:xfrm>
        </p:grpSpPr>
        <p:sp>
          <p:nvSpPr>
            <p:cNvPr id="598" name="Google Shape;598;p46"/>
            <p:cNvSpPr/>
            <p:nvPr/>
          </p:nvSpPr>
          <p:spPr>
            <a:xfrm>
              <a:off x="2803300" y="2069700"/>
              <a:ext cx="246150" cy="162325"/>
            </a:xfrm>
            <a:custGeom>
              <a:rect b="b" l="l" r="r" t="t"/>
              <a:pathLst>
                <a:path extrusionOk="0" h="6493" w="9846">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6"/>
            <p:cNvSpPr/>
            <p:nvPr/>
          </p:nvSpPr>
          <p:spPr>
            <a:xfrm>
              <a:off x="2600813" y="2069700"/>
              <a:ext cx="246150" cy="162325"/>
            </a:xfrm>
            <a:custGeom>
              <a:rect b="b" l="l" r="r" t="t"/>
              <a:pathLst>
                <a:path extrusionOk="0" h="6493" w="9846">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46"/>
          <p:cNvGrpSpPr/>
          <p:nvPr/>
        </p:nvGrpSpPr>
        <p:grpSpPr>
          <a:xfrm>
            <a:off x="2675987" y="1475531"/>
            <a:ext cx="355485" cy="330727"/>
            <a:chOff x="3631100" y="1774000"/>
            <a:chExt cx="380850" cy="354325"/>
          </a:xfrm>
        </p:grpSpPr>
        <p:grpSp>
          <p:nvGrpSpPr>
            <p:cNvPr id="601" name="Google Shape;601;p46"/>
            <p:cNvGrpSpPr/>
            <p:nvPr/>
          </p:nvGrpSpPr>
          <p:grpSpPr>
            <a:xfrm>
              <a:off x="3750225" y="1774000"/>
              <a:ext cx="149575" cy="145525"/>
              <a:chOff x="3750225" y="1774000"/>
              <a:chExt cx="149575" cy="145525"/>
            </a:xfrm>
          </p:grpSpPr>
          <p:sp>
            <p:nvSpPr>
              <p:cNvPr id="602" name="Google Shape;602;p4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46"/>
            <p:cNvGrpSpPr/>
            <p:nvPr/>
          </p:nvGrpSpPr>
          <p:grpSpPr>
            <a:xfrm>
              <a:off x="3847850" y="1889150"/>
              <a:ext cx="164100" cy="145600"/>
              <a:chOff x="3847850" y="1889150"/>
              <a:chExt cx="164100" cy="145600"/>
            </a:xfrm>
          </p:grpSpPr>
          <p:sp>
            <p:nvSpPr>
              <p:cNvPr id="605" name="Google Shape;605;p4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46"/>
            <p:cNvGrpSpPr/>
            <p:nvPr/>
          </p:nvGrpSpPr>
          <p:grpSpPr>
            <a:xfrm>
              <a:off x="3631100" y="1866150"/>
              <a:ext cx="149875" cy="144800"/>
              <a:chOff x="3631100" y="1866150"/>
              <a:chExt cx="149875" cy="144800"/>
            </a:xfrm>
          </p:grpSpPr>
          <p:sp>
            <p:nvSpPr>
              <p:cNvPr id="608" name="Google Shape;608;p4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46"/>
            <p:cNvGrpSpPr/>
            <p:nvPr/>
          </p:nvGrpSpPr>
          <p:grpSpPr>
            <a:xfrm>
              <a:off x="3730650" y="1982800"/>
              <a:ext cx="149550" cy="145525"/>
              <a:chOff x="3730650" y="1982800"/>
              <a:chExt cx="149550" cy="145525"/>
            </a:xfrm>
          </p:grpSpPr>
          <p:sp>
            <p:nvSpPr>
              <p:cNvPr id="611" name="Google Shape;611;p4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 name="Google Shape;613;p46"/>
          <p:cNvGrpSpPr/>
          <p:nvPr/>
        </p:nvGrpSpPr>
        <p:grpSpPr>
          <a:xfrm rot="5400000">
            <a:off x="2116886" y="809455"/>
            <a:ext cx="215289" cy="452582"/>
            <a:chOff x="2506150" y="1152650"/>
            <a:chExt cx="230650" cy="484875"/>
          </a:xfrm>
        </p:grpSpPr>
        <p:sp>
          <p:nvSpPr>
            <p:cNvPr id="614" name="Google Shape;614;p46"/>
            <p:cNvSpPr/>
            <p:nvPr/>
          </p:nvSpPr>
          <p:spPr>
            <a:xfrm>
              <a:off x="2506150" y="1152650"/>
              <a:ext cx="115975" cy="484875"/>
            </a:xfrm>
            <a:custGeom>
              <a:rect b="b" l="l" r="r" t="t"/>
              <a:pathLst>
                <a:path extrusionOk="0" h="19395" w="4639">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a:off x="2620825" y="1152650"/>
              <a:ext cx="115975" cy="484875"/>
            </a:xfrm>
            <a:custGeom>
              <a:rect b="b" l="l" r="r" t="t"/>
              <a:pathLst>
                <a:path extrusionOk="0" h="19395" w="4639">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46"/>
          <p:cNvGrpSpPr/>
          <p:nvPr/>
        </p:nvGrpSpPr>
        <p:grpSpPr>
          <a:xfrm>
            <a:off x="6808184" y="966414"/>
            <a:ext cx="610130" cy="38431"/>
            <a:chOff x="2521850" y="1810250"/>
            <a:chExt cx="540225" cy="34025"/>
          </a:xfrm>
        </p:grpSpPr>
        <p:sp>
          <p:nvSpPr>
            <p:cNvPr id="617" name="Google Shape;617;p46"/>
            <p:cNvSpPr/>
            <p:nvPr/>
          </p:nvSpPr>
          <p:spPr>
            <a:xfrm>
              <a:off x="3022550" y="1810250"/>
              <a:ext cx="39525" cy="34025"/>
            </a:xfrm>
            <a:custGeom>
              <a:rect b="b" l="l" r="r" t="t"/>
              <a:pathLst>
                <a:path extrusionOk="0" h="1361" w="1581">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6"/>
            <p:cNvSpPr/>
            <p:nvPr/>
          </p:nvSpPr>
          <p:spPr>
            <a:xfrm>
              <a:off x="2966850" y="1810250"/>
              <a:ext cx="39700" cy="34025"/>
            </a:xfrm>
            <a:custGeom>
              <a:rect b="b" l="l" r="r" t="t"/>
              <a:pathLst>
                <a:path extrusionOk="0" h="1361" w="1588">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
            <p:cNvSpPr/>
            <p:nvPr/>
          </p:nvSpPr>
          <p:spPr>
            <a:xfrm>
              <a:off x="2911125" y="1810250"/>
              <a:ext cx="39700" cy="34025"/>
            </a:xfrm>
            <a:custGeom>
              <a:rect b="b" l="l" r="r" t="t"/>
              <a:pathLst>
                <a:path extrusionOk="0" h="1361" w="1588">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6"/>
            <p:cNvSpPr/>
            <p:nvPr/>
          </p:nvSpPr>
          <p:spPr>
            <a:xfrm>
              <a:off x="2855600" y="1810250"/>
              <a:ext cx="39700" cy="34025"/>
            </a:xfrm>
            <a:custGeom>
              <a:rect b="b" l="l" r="r" t="t"/>
              <a:pathLst>
                <a:path extrusionOk="0" h="1361" w="1588">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2799875" y="1810250"/>
              <a:ext cx="39700" cy="34025"/>
            </a:xfrm>
            <a:custGeom>
              <a:rect b="b" l="l" r="r" t="t"/>
              <a:pathLst>
                <a:path extrusionOk="0" h="1361" w="1588">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a:off x="2744350" y="1810250"/>
              <a:ext cx="39500" cy="34025"/>
            </a:xfrm>
            <a:custGeom>
              <a:rect b="b" l="l" r="r" t="t"/>
              <a:pathLst>
                <a:path extrusionOk="0" h="1361" w="158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2688625" y="1810250"/>
              <a:ext cx="39700" cy="34025"/>
            </a:xfrm>
            <a:custGeom>
              <a:rect b="b" l="l" r="r" t="t"/>
              <a:pathLst>
                <a:path extrusionOk="0" h="1361" w="1588">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2632900" y="1810250"/>
              <a:ext cx="39700" cy="34025"/>
            </a:xfrm>
            <a:custGeom>
              <a:rect b="b" l="l" r="r" t="t"/>
              <a:pathLst>
                <a:path extrusionOk="0" h="1361" w="1588">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p:nvPr/>
          </p:nvSpPr>
          <p:spPr>
            <a:xfrm>
              <a:off x="2577375" y="1810250"/>
              <a:ext cx="39700" cy="34025"/>
            </a:xfrm>
            <a:custGeom>
              <a:rect b="b" l="l" r="r" t="t"/>
              <a:pathLst>
                <a:path extrusionOk="0" h="1361" w="1588">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p:nvPr/>
          </p:nvSpPr>
          <p:spPr>
            <a:xfrm>
              <a:off x="2521850" y="1810250"/>
              <a:ext cx="39675" cy="34025"/>
            </a:xfrm>
            <a:custGeom>
              <a:rect b="b" l="l" r="r" t="t"/>
              <a:pathLst>
                <a:path extrusionOk="0" h="1361" w="1587">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46"/>
          <p:cNvGrpSpPr/>
          <p:nvPr/>
        </p:nvGrpSpPr>
        <p:grpSpPr>
          <a:xfrm>
            <a:off x="2863397" y="1225875"/>
            <a:ext cx="623130" cy="439024"/>
            <a:chOff x="2196556" y="2995700"/>
            <a:chExt cx="636756" cy="448625"/>
          </a:xfrm>
        </p:grpSpPr>
        <p:grpSp>
          <p:nvGrpSpPr>
            <p:cNvPr id="628" name="Google Shape;628;p46"/>
            <p:cNvGrpSpPr/>
            <p:nvPr/>
          </p:nvGrpSpPr>
          <p:grpSpPr>
            <a:xfrm flipH="1">
              <a:off x="2437481" y="3288975"/>
              <a:ext cx="226125" cy="154175"/>
              <a:chOff x="4472075" y="2905100"/>
              <a:chExt cx="226125" cy="154175"/>
            </a:xfrm>
          </p:grpSpPr>
          <p:sp>
            <p:nvSpPr>
              <p:cNvPr id="629" name="Google Shape;629;p46"/>
              <p:cNvSpPr/>
              <p:nvPr/>
            </p:nvSpPr>
            <p:spPr>
              <a:xfrm>
                <a:off x="4472075" y="2905100"/>
                <a:ext cx="226125" cy="154175"/>
              </a:xfrm>
              <a:custGeom>
                <a:rect b="b" l="l" r="r" t="t"/>
                <a:pathLst>
                  <a:path extrusionOk="0" h="6167" w="9045">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4477144" y="2937638"/>
                <a:ext cx="69625" cy="89100"/>
              </a:xfrm>
              <a:custGeom>
                <a:rect b="b" l="l" r="r" t="t"/>
                <a:pathLst>
                  <a:path extrusionOk="0" h="3564" w="2785">
                    <a:moveTo>
                      <a:pt x="1" y="0"/>
                    </a:moveTo>
                    <a:lnTo>
                      <a:pt x="1" y="3563"/>
                    </a:lnTo>
                    <a:lnTo>
                      <a:pt x="1176" y="3563"/>
                    </a:lnTo>
                    <a:lnTo>
                      <a:pt x="2785" y="1782"/>
                    </a:lnTo>
                    <a:lnTo>
                      <a:pt x="117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46"/>
            <p:cNvGrpSpPr/>
            <p:nvPr/>
          </p:nvGrpSpPr>
          <p:grpSpPr>
            <a:xfrm>
              <a:off x="2196556" y="2995700"/>
              <a:ext cx="636756" cy="448625"/>
              <a:chOff x="4407819" y="2905100"/>
              <a:chExt cx="636756" cy="448625"/>
            </a:xfrm>
          </p:grpSpPr>
          <p:grpSp>
            <p:nvGrpSpPr>
              <p:cNvPr id="632" name="Google Shape;632;p46"/>
              <p:cNvGrpSpPr/>
              <p:nvPr/>
            </p:nvGrpSpPr>
            <p:grpSpPr>
              <a:xfrm>
                <a:off x="4825475" y="3136075"/>
                <a:ext cx="187000" cy="217650"/>
                <a:chOff x="4825475" y="3136075"/>
                <a:chExt cx="187000" cy="217650"/>
              </a:xfrm>
            </p:grpSpPr>
            <p:sp>
              <p:nvSpPr>
                <p:cNvPr id="633" name="Google Shape;633;p46"/>
                <p:cNvSpPr/>
                <p:nvPr/>
              </p:nvSpPr>
              <p:spPr>
                <a:xfrm>
                  <a:off x="4825475" y="3136075"/>
                  <a:ext cx="187000" cy="217650"/>
                </a:xfrm>
                <a:custGeom>
                  <a:rect b="b" l="l" r="r" t="t"/>
                  <a:pathLst>
                    <a:path extrusionOk="0" h="8706" w="748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4920150" y="3136075"/>
                  <a:ext cx="92325" cy="69425"/>
                </a:xfrm>
                <a:custGeom>
                  <a:rect b="b" l="l" r="r" t="t"/>
                  <a:pathLst>
                    <a:path extrusionOk="0" h="2777" w="3693">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46"/>
              <p:cNvGrpSpPr/>
              <p:nvPr/>
            </p:nvGrpSpPr>
            <p:grpSpPr>
              <a:xfrm>
                <a:off x="4882275" y="2949625"/>
                <a:ext cx="162300" cy="235875"/>
                <a:chOff x="4882275" y="2949625"/>
                <a:chExt cx="162300" cy="235875"/>
              </a:xfrm>
            </p:grpSpPr>
            <p:sp>
              <p:nvSpPr>
                <p:cNvPr id="636" name="Google Shape;636;p46"/>
                <p:cNvSpPr/>
                <p:nvPr/>
              </p:nvSpPr>
              <p:spPr>
                <a:xfrm>
                  <a:off x="4882275" y="2949625"/>
                  <a:ext cx="162300" cy="235875"/>
                </a:xfrm>
                <a:custGeom>
                  <a:rect b="b" l="l" r="r" t="t"/>
                  <a:pathLst>
                    <a:path extrusionOk="0" h="9435" w="6492">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4882275" y="2963875"/>
                  <a:ext cx="59525" cy="94500"/>
                </a:xfrm>
                <a:custGeom>
                  <a:rect b="b" l="l" r="r" t="t"/>
                  <a:pathLst>
                    <a:path extrusionOk="0" h="3780" w="2381">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46"/>
              <p:cNvGrpSpPr/>
              <p:nvPr/>
            </p:nvGrpSpPr>
            <p:grpSpPr>
              <a:xfrm>
                <a:off x="4705225" y="2937550"/>
                <a:ext cx="221425" cy="133450"/>
                <a:chOff x="4705225" y="2937550"/>
                <a:chExt cx="221425" cy="133450"/>
              </a:xfrm>
            </p:grpSpPr>
            <p:sp>
              <p:nvSpPr>
                <p:cNvPr id="639" name="Google Shape;639;p46"/>
                <p:cNvSpPr/>
                <p:nvPr/>
              </p:nvSpPr>
              <p:spPr>
                <a:xfrm>
                  <a:off x="4705225" y="2937550"/>
                  <a:ext cx="221425" cy="133450"/>
                </a:xfrm>
                <a:custGeom>
                  <a:rect b="b" l="l" r="r" t="t"/>
                  <a:pathLst>
                    <a:path extrusionOk="0" h="5338" w="8857">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p:nvPr/>
              </p:nvSpPr>
              <p:spPr>
                <a:xfrm>
                  <a:off x="4705225" y="2937638"/>
                  <a:ext cx="69625" cy="89100"/>
                </a:xfrm>
                <a:custGeom>
                  <a:rect b="b" l="l" r="r" t="t"/>
                  <a:pathLst>
                    <a:path extrusionOk="0" h="3564" w="2785">
                      <a:moveTo>
                        <a:pt x="0" y="0"/>
                      </a:moveTo>
                      <a:lnTo>
                        <a:pt x="0" y="3563"/>
                      </a:lnTo>
                      <a:lnTo>
                        <a:pt x="1176" y="3563"/>
                      </a:lnTo>
                      <a:lnTo>
                        <a:pt x="2784" y="1782"/>
                      </a:lnTo>
                      <a:lnTo>
                        <a:pt x="117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46"/>
              <p:cNvGrpSpPr/>
              <p:nvPr/>
            </p:nvGrpSpPr>
            <p:grpSpPr>
              <a:xfrm>
                <a:off x="4528269" y="2905100"/>
                <a:ext cx="226125" cy="154175"/>
                <a:chOff x="4472075" y="2905100"/>
                <a:chExt cx="226125" cy="154175"/>
              </a:xfrm>
            </p:grpSpPr>
            <p:sp>
              <p:nvSpPr>
                <p:cNvPr id="642" name="Google Shape;642;p46"/>
                <p:cNvSpPr/>
                <p:nvPr/>
              </p:nvSpPr>
              <p:spPr>
                <a:xfrm>
                  <a:off x="4472075" y="2905100"/>
                  <a:ext cx="226125" cy="154175"/>
                </a:xfrm>
                <a:custGeom>
                  <a:rect b="b" l="l" r="r" t="t"/>
                  <a:pathLst>
                    <a:path extrusionOk="0" h="6167" w="9045">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p:nvPr/>
              </p:nvSpPr>
              <p:spPr>
                <a:xfrm>
                  <a:off x="4528325" y="2937638"/>
                  <a:ext cx="69625" cy="89100"/>
                </a:xfrm>
                <a:custGeom>
                  <a:rect b="b" l="l" r="r" t="t"/>
                  <a:pathLst>
                    <a:path extrusionOk="0" h="3564" w="2785">
                      <a:moveTo>
                        <a:pt x="1" y="0"/>
                      </a:moveTo>
                      <a:lnTo>
                        <a:pt x="1" y="3563"/>
                      </a:lnTo>
                      <a:lnTo>
                        <a:pt x="1176" y="3563"/>
                      </a:lnTo>
                      <a:lnTo>
                        <a:pt x="2785" y="1782"/>
                      </a:lnTo>
                      <a:lnTo>
                        <a:pt x="117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46"/>
              <p:cNvSpPr/>
              <p:nvPr/>
            </p:nvSpPr>
            <p:spPr>
              <a:xfrm>
                <a:off x="4407819" y="2905113"/>
                <a:ext cx="226125" cy="154175"/>
              </a:xfrm>
              <a:custGeom>
                <a:rect b="b" l="l" r="r" t="t"/>
                <a:pathLst>
                  <a:path extrusionOk="0" h="6167" w="9045">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 name="Google Shape;645;p46"/>
          <p:cNvGrpSpPr/>
          <p:nvPr/>
        </p:nvGrpSpPr>
        <p:grpSpPr>
          <a:xfrm>
            <a:off x="2901518" y="1717062"/>
            <a:ext cx="559226" cy="227878"/>
            <a:chOff x="5793270" y="3739034"/>
            <a:chExt cx="1174105" cy="478433"/>
          </a:xfrm>
        </p:grpSpPr>
        <p:grpSp>
          <p:nvGrpSpPr>
            <p:cNvPr id="646" name="Google Shape;646;p46"/>
            <p:cNvGrpSpPr/>
            <p:nvPr/>
          </p:nvGrpSpPr>
          <p:grpSpPr>
            <a:xfrm>
              <a:off x="5793269" y="3739034"/>
              <a:ext cx="368725" cy="478433"/>
              <a:chOff x="5793270" y="3739034"/>
              <a:chExt cx="368725" cy="478433"/>
            </a:xfrm>
          </p:grpSpPr>
          <p:sp>
            <p:nvSpPr>
              <p:cNvPr id="647" name="Google Shape;647;p46"/>
              <p:cNvSpPr/>
              <p:nvPr/>
            </p:nvSpPr>
            <p:spPr>
              <a:xfrm>
                <a:off x="6056582"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a:off x="5793270" y="3946398"/>
                <a:ext cx="368725" cy="105407"/>
              </a:xfrm>
              <a:custGeom>
                <a:rect b="b" l="l" r="r" t="t"/>
                <a:pathLst>
                  <a:path extrusionOk="0" h="5017" w="17550">
                    <a:moveTo>
                      <a:pt x="12534" y="1"/>
                    </a:moveTo>
                    <a:lnTo>
                      <a:pt x="1" y="5016"/>
                    </a:lnTo>
                    <a:lnTo>
                      <a:pt x="10032" y="5016"/>
                    </a:lnTo>
                    <a:lnTo>
                      <a:pt x="175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6"/>
              <p:cNvSpPr/>
              <p:nvPr/>
            </p:nvSpPr>
            <p:spPr>
              <a:xfrm>
                <a:off x="5793269" y="4051782"/>
                <a:ext cx="210772" cy="165685"/>
              </a:xfrm>
              <a:custGeom>
                <a:rect b="b" l="l" r="r" t="t"/>
                <a:pathLst>
                  <a:path extrusionOk="0" h="7886" w="10032">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46"/>
            <p:cNvGrpSpPr/>
            <p:nvPr/>
          </p:nvGrpSpPr>
          <p:grpSpPr>
            <a:xfrm>
              <a:off x="6034165" y="3739034"/>
              <a:ext cx="263339" cy="478433"/>
              <a:chOff x="6034165" y="3739034"/>
              <a:chExt cx="263339" cy="478433"/>
            </a:xfrm>
          </p:grpSpPr>
          <p:sp>
            <p:nvSpPr>
              <p:cNvPr id="651" name="Google Shape;651;p46"/>
              <p:cNvSpPr/>
              <p:nvPr/>
            </p:nvSpPr>
            <p:spPr>
              <a:xfrm>
                <a:off x="6034165" y="3946398"/>
                <a:ext cx="263339" cy="105407"/>
              </a:xfrm>
              <a:custGeom>
                <a:rect b="b" l="l" r="r" t="t"/>
                <a:pathLst>
                  <a:path extrusionOk="0" h="5017" w="12534">
                    <a:moveTo>
                      <a:pt x="7518" y="1"/>
                    </a:moveTo>
                    <a:lnTo>
                      <a:pt x="1" y="5016"/>
                    </a:lnTo>
                    <a:lnTo>
                      <a:pt x="10020" y="5016"/>
                    </a:lnTo>
                    <a:lnTo>
                      <a:pt x="1253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p:nvPr/>
            </p:nvSpPr>
            <p:spPr>
              <a:xfrm>
                <a:off x="6034165" y="4051782"/>
                <a:ext cx="210772" cy="165685"/>
              </a:xfrm>
              <a:custGeom>
                <a:rect b="b" l="l" r="r" t="t"/>
                <a:pathLst>
                  <a:path extrusionOk="0" h="7886" w="10032">
                    <a:moveTo>
                      <a:pt x="1" y="0"/>
                    </a:moveTo>
                    <a:lnTo>
                      <a:pt x="1" y="7885"/>
                    </a:lnTo>
                    <a:lnTo>
                      <a:pt x="10032" y="7885"/>
                    </a:lnTo>
                    <a:lnTo>
                      <a:pt x="10032"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6"/>
              <p:cNvSpPr/>
              <p:nvPr/>
            </p:nvSpPr>
            <p:spPr>
              <a:xfrm>
                <a:off x="6192094"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46"/>
            <p:cNvGrpSpPr/>
            <p:nvPr/>
          </p:nvGrpSpPr>
          <p:grpSpPr>
            <a:xfrm>
              <a:off x="6274808" y="3739034"/>
              <a:ext cx="210793" cy="478433"/>
              <a:chOff x="6274808" y="3739034"/>
              <a:chExt cx="210793" cy="478433"/>
            </a:xfrm>
          </p:grpSpPr>
          <p:sp>
            <p:nvSpPr>
              <p:cNvPr id="655" name="Google Shape;655;p46"/>
              <p:cNvSpPr/>
              <p:nvPr/>
            </p:nvSpPr>
            <p:spPr>
              <a:xfrm>
                <a:off x="6274808" y="3946398"/>
                <a:ext cx="210793" cy="105407"/>
              </a:xfrm>
              <a:custGeom>
                <a:rect b="b" l="l" r="r" t="t"/>
                <a:pathLst>
                  <a:path extrusionOk="0" h="5017" w="10033">
                    <a:moveTo>
                      <a:pt x="2514" y="1"/>
                    </a:moveTo>
                    <a:lnTo>
                      <a:pt x="1" y="5016"/>
                    </a:lnTo>
                    <a:lnTo>
                      <a:pt x="10032" y="5016"/>
                    </a:lnTo>
                    <a:lnTo>
                      <a:pt x="753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a:off x="6274808" y="4051782"/>
                <a:ext cx="210793" cy="165685"/>
              </a:xfrm>
              <a:custGeom>
                <a:rect b="b" l="l" r="r" t="t"/>
                <a:pathLst>
                  <a:path extrusionOk="0" h="7886" w="10033">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6327607"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46"/>
            <p:cNvGrpSpPr/>
            <p:nvPr/>
          </p:nvGrpSpPr>
          <p:grpSpPr>
            <a:xfrm>
              <a:off x="6463133" y="3739034"/>
              <a:ext cx="263344" cy="478433"/>
              <a:chOff x="6463133" y="3739034"/>
              <a:chExt cx="263344" cy="478433"/>
            </a:xfrm>
          </p:grpSpPr>
          <p:sp>
            <p:nvSpPr>
              <p:cNvPr id="659" name="Google Shape;659;p46"/>
              <p:cNvSpPr/>
              <p:nvPr/>
            </p:nvSpPr>
            <p:spPr>
              <a:xfrm>
                <a:off x="6463137" y="3946398"/>
                <a:ext cx="263339" cy="105407"/>
              </a:xfrm>
              <a:custGeom>
                <a:rect b="b" l="l" r="r" t="t"/>
                <a:pathLst>
                  <a:path extrusionOk="0" h="5017" w="12534">
                    <a:moveTo>
                      <a:pt x="1" y="1"/>
                    </a:moveTo>
                    <a:lnTo>
                      <a:pt x="2503" y="5016"/>
                    </a:lnTo>
                    <a:lnTo>
                      <a:pt x="12534" y="5016"/>
                    </a:lnTo>
                    <a:lnTo>
                      <a:pt x="501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a:off x="6515703" y="4051782"/>
                <a:ext cx="210772" cy="165685"/>
              </a:xfrm>
              <a:custGeom>
                <a:rect b="b" l="l" r="r" t="t"/>
                <a:pathLst>
                  <a:path extrusionOk="0" h="7886" w="10032">
                    <a:moveTo>
                      <a:pt x="1" y="0"/>
                    </a:moveTo>
                    <a:lnTo>
                      <a:pt x="1" y="7885"/>
                    </a:lnTo>
                    <a:lnTo>
                      <a:pt x="10032" y="7885"/>
                    </a:lnTo>
                    <a:lnTo>
                      <a:pt x="10032"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p:nvPr/>
            </p:nvSpPr>
            <p:spPr>
              <a:xfrm>
                <a:off x="6463133"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46"/>
            <p:cNvGrpSpPr/>
            <p:nvPr/>
          </p:nvGrpSpPr>
          <p:grpSpPr>
            <a:xfrm>
              <a:off x="6598649" y="3739034"/>
              <a:ext cx="368726" cy="478433"/>
              <a:chOff x="6598649" y="3739034"/>
              <a:chExt cx="368726" cy="478433"/>
            </a:xfrm>
          </p:grpSpPr>
          <p:sp>
            <p:nvSpPr>
              <p:cNvPr id="663" name="Google Shape;663;p46"/>
              <p:cNvSpPr/>
              <p:nvPr/>
            </p:nvSpPr>
            <p:spPr>
              <a:xfrm>
                <a:off x="6598649" y="3946398"/>
                <a:ext cx="368726" cy="105407"/>
              </a:xfrm>
              <a:custGeom>
                <a:rect b="b" l="l" r="r" t="t"/>
                <a:pathLst>
                  <a:path extrusionOk="0" h="5017" w="17550">
                    <a:moveTo>
                      <a:pt x="1" y="1"/>
                    </a:moveTo>
                    <a:lnTo>
                      <a:pt x="7519" y="5016"/>
                    </a:lnTo>
                    <a:lnTo>
                      <a:pt x="17550" y="5016"/>
                    </a:lnTo>
                    <a:lnTo>
                      <a:pt x="501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6756599" y="4051782"/>
                <a:ext cx="210772" cy="165685"/>
              </a:xfrm>
              <a:custGeom>
                <a:rect b="b" l="l" r="r" t="t"/>
                <a:pathLst>
                  <a:path extrusionOk="0" h="7886" w="10032">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6598659"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 name="Google Shape;666;p46"/>
          <p:cNvGrpSpPr/>
          <p:nvPr/>
        </p:nvGrpSpPr>
        <p:grpSpPr>
          <a:xfrm>
            <a:off x="2031243" y="3779808"/>
            <a:ext cx="1453661" cy="366049"/>
            <a:chOff x="5778536" y="3183751"/>
            <a:chExt cx="1203561" cy="303071"/>
          </a:xfrm>
        </p:grpSpPr>
        <p:sp>
          <p:nvSpPr>
            <p:cNvPr id="667" name="Google Shape;667;p46"/>
            <p:cNvSpPr/>
            <p:nvPr/>
          </p:nvSpPr>
          <p:spPr>
            <a:xfrm>
              <a:off x="6866007" y="3457539"/>
              <a:ext cx="116090" cy="12876"/>
            </a:xfrm>
            <a:custGeom>
              <a:rect b="b" l="l" r="r" t="t"/>
              <a:pathLst>
                <a:path extrusionOk="0" h="186" w="1677">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5943156" y="3457539"/>
              <a:ext cx="263609" cy="11976"/>
            </a:xfrm>
            <a:custGeom>
              <a:rect b="b" l="l" r="r" t="t"/>
              <a:pathLst>
                <a:path extrusionOk="0" h="173" w="3808">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6558090" y="3457539"/>
              <a:ext cx="261947" cy="11976"/>
            </a:xfrm>
            <a:custGeom>
              <a:rect b="b" l="l" r="r" t="t"/>
              <a:pathLst>
                <a:path extrusionOk="0" h="173" w="3784">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5778536" y="3457539"/>
              <a:ext cx="119482" cy="11976"/>
            </a:xfrm>
            <a:custGeom>
              <a:rect b="b" l="l" r="r" t="t"/>
              <a:pathLst>
                <a:path extrusionOk="0" h="173" w="1726">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a:off x="6251904" y="3457539"/>
              <a:ext cx="261047" cy="11976"/>
            </a:xfrm>
            <a:custGeom>
              <a:rect b="b" l="l" r="r" t="t"/>
              <a:pathLst>
                <a:path extrusionOk="0" h="173" w="3771">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a:off x="5827133" y="3187143"/>
              <a:ext cx="194522" cy="252533"/>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6"/>
            <p:cNvSpPr/>
            <p:nvPr/>
          </p:nvSpPr>
          <p:spPr>
            <a:xfrm>
              <a:off x="6132489" y="3183751"/>
              <a:ext cx="197084" cy="255925"/>
            </a:xfrm>
            <a:custGeom>
              <a:rect b="b" l="l" r="r" t="t"/>
              <a:pathLst>
                <a:path extrusionOk="0" h="3697" w="2847">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a:off x="6441237" y="3187143"/>
              <a:ext cx="195145" cy="252533"/>
            </a:xfrm>
            <a:custGeom>
              <a:rect b="b" l="l" r="r" t="t"/>
              <a:pathLst>
                <a:path extrusionOk="0" h="3648" w="2819">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p:nvPr/>
          </p:nvSpPr>
          <p:spPr>
            <a:xfrm>
              <a:off x="6749154" y="3187143"/>
              <a:ext cx="194591" cy="252533"/>
            </a:xfrm>
            <a:custGeom>
              <a:rect b="b" l="l" r="r" t="t"/>
              <a:pathLst>
                <a:path extrusionOk="0" h="3648" w="2811">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a:off x="5904735" y="3450824"/>
              <a:ext cx="27967" cy="23813"/>
            </a:xfrm>
            <a:custGeom>
              <a:rect b="b" l="l" r="r" t="t"/>
              <a:pathLst>
                <a:path extrusionOk="0" h="344" w="404">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a:off x="5897051" y="3439610"/>
              <a:ext cx="47834" cy="47211"/>
            </a:xfrm>
            <a:custGeom>
              <a:rect b="b" l="l" r="r" t="t"/>
              <a:pathLst>
                <a:path extrusionOk="0" h="682" w="691">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a:off x="6212929" y="3450686"/>
              <a:ext cx="28521" cy="24021"/>
            </a:xfrm>
            <a:custGeom>
              <a:rect b="b" l="l" r="r" t="t"/>
              <a:pathLst>
                <a:path extrusionOk="0" h="347" w="412">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a:off x="6204968" y="3439610"/>
              <a:ext cx="47834" cy="47211"/>
            </a:xfrm>
            <a:custGeom>
              <a:rect b="b" l="l" r="r" t="t"/>
              <a:pathLst>
                <a:path extrusionOk="0" h="682" w="691">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6"/>
            <p:cNvSpPr/>
            <p:nvPr/>
          </p:nvSpPr>
          <p:spPr>
            <a:xfrm>
              <a:off x="6519739" y="3450824"/>
              <a:ext cx="27967" cy="23813"/>
            </a:xfrm>
            <a:custGeom>
              <a:rect b="b" l="l" r="r" t="t"/>
              <a:pathLst>
                <a:path extrusionOk="0" h="344" w="404">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6"/>
            <p:cNvSpPr/>
            <p:nvPr/>
          </p:nvSpPr>
          <p:spPr>
            <a:xfrm>
              <a:off x="6512055" y="3439610"/>
              <a:ext cx="47834" cy="47211"/>
            </a:xfrm>
            <a:custGeom>
              <a:rect b="b" l="l" r="r" t="t"/>
              <a:pathLst>
                <a:path extrusionOk="0" h="682" w="691">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a:off x="6827656" y="3450824"/>
              <a:ext cx="27967" cy="23813"/>
            </a:xfrm>
            <a:custGeom>
              <a:rect b="b" l="l" r="r" t="t"/>
              <a:pathLst>
                <a:path extrusionOk="0" h="344" w="404">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6819141" y="3439610"/>
              <a:ext cx="47834" cy="47211"/>
            </a:xfrm>
            <a:custGeom>
              <a:rect b="b" l="l" r="r" t="t"/>
              <a:pathLst>
                <a:path extrusionOk="0" h="682" w="691">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46"/>
          <p:cNvSpPr/>
          <p:nvPr/>
        </p:nvSpPr>
        <p:spPr>
          <a:xfrm rot="-5400000">
            <a:off x="3150853" y="872300"/>
            <a:ext cx="212169" cy="323633"/>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6"/>
          <p:cNvGrpSpPr/>
          <p:nvPr/>
        </p:nvGrpSpPr>
        <p:grpSpPr>
          <a:xfrm rot="-5400000">
            <a:off x="2662944" y="825422"/>
            <a:ext cx="213595" cy="418866"/>
            <a:chOff x="4379261" y="3450715"/>
            <a:chExt cx="390984" cy="766732"/>
          </a:xfrm>
        </p:grpSpPr>
        <p:sp>
          <p:nvSpPr>
            <p:cNvPr id="686" name="Google Shape;686;p46"/>
            <p:cNvSpPr/>
            <p:nvPr/>
          </p:nvSpPr>
          <p:spPr>
            <a:xfrm>
              <a:off x="4379739" y="3450715"/>
              <a:ext cx="390506" cy="126338"/>
            </a:xfrm>
            <a:custGeom>
              <a:rect b="b" l="l" r="r" t="t"/>
              <a:pathLst>
                <a:path extrusionOk="0" h="2905" w="8988">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4379261" y="3577014"/>
              <a:ext cx="390463" cy="640434"/>
            </a:xfrm>
            <a:custGeom>
              <a:rect b="b" l="l" r="r" t="t"/>
              <a:pathLst>
                <a:path extrusionOk="0" h="14726" w="8987">
                  <a:moveTo>
                    <a:pt x="0" y="1"/>
                  </a:moveTo>
                  <a:lnTo>
                    <a:pt x="0" y="14726"/>
                  </a:lnTo>
                  <a:lnTo>
                    <a:pt x="8987" y="14726"/>
                  </a:lnTo>
                  <a:lnTo>
                    <a:pt x="898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46"/>
          <p:cNvGrpSpPr/>
          <p:nvPr/>
        </p:nvGrpSpPr>
        <p:grpSpPr>
          <a:xfrm>
            <a:off x="2009589" y="2859325"/>
            <a:ext cx="1496767" cy="802469"/>
            <a:chOff x="5793258" y="2247269"/>
            <a:chExt cx="1174119" cy="629486"/>
          </a:xfrm>
        </p:grpSpPr>
        <p:sp>
          <p:nvSpPr>
            <p:cNvPr id="689" name="Google Shape;689;p46"/>
            <p:cNvSpPr/>
            <p:nvPr/>
          </p:nvSpPr>
          <p:spPr>
            <a:xfrm>
              <a:off x="5793258" y="2247269"/>
              <a:ext cx="243201" cy="268539"/>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6248567" y="2247269"/>
              <a:ext cx="242584" cy="268539"/>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6016775" y="2608216"/>
              <a:ext cx="243253" cy="268539"/>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6474653" y="2608216"/>
              <a:ext cx="243201" cy="268539"/>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6703875" y="2247269"/>
              <a:ext cx="243253" cy="268539"/>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5808471" y="2556590"/>
              <a:ext cx="1158906" cy="10844"/>
            </a:xfrm>
            <a:custGeom>
              <a:rect b="b" l="l" r="r" t="t"/>
              <a:pathLst>
                <a:path extrusionOk="0" h="211" w="22549">
                  <a:moveTo>
                    <a:pt x="0" y="1"/>
                  </a:moveTo>
                  <a:lnTo>
                    <a:pt x="0" y="210"/>
                  </a:lnTo>
                  <a:lnTo>
                    <a:pt x="22548" y="210"/>
                  </a:lnTo>
                  <a:lnTo>
                    <a:pt x="22548"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5876210" y="2539861"/>
              <a:ext cx="58950" cy="5067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6104815" y="2539912"/>
              <a:ext cx="58950" cy="50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6333420" y="2539809"/>
              <a:ext cx="58950" cy="5047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6562642" y="2539912"/>
              <a:ext cx="58333" cy="50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6"/>
            <p:cNvSpPr/>
            <p:nvPr/>
          </p:nvSpPr>
          <p:spPr>
            <a:xfrm>
              <a:off x="6799521" y="2539809"/>
              <a:ext cx="58950" cy="5047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46"/>
          <p:cNvGrpSpPr/>
          <p:nvPr/>
        </p:nvGrpSpPr>
        <p:grpSpPr>
          <a:xfrm rot="5400000">
            <a:off x="2358460" y="1700057"/>
            <a:ext cx="799341" cy="1436131"/>
            <a:chOff x="3088670" y="1930338"/>
            <a:chExt cx="380983" cy="684491"/>
          </a:xfrm>
        </p:grpSpPr>
        <p:sp>
          <p:nvSpPr>
            <p:cNvPr id="701" name="Google Shape;701;p46"/>
            <p:cNvSpPr/>
            <p:nvPr/>
          </p:nvSpPr>
          <p:spPr>
            <a:xfrm>
              <a:off x="3200035" y="1938750"/>
              <a:ext cx="159427" cy="667667"/>
            </a:xfrm>
            <a:custGeom>
              <a:rect b="b" l="l" r="r" t="t"/>
              <a:pathLst>
                <a:path extrusionOk="0" h="91118" w="2175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6"/>
            <p:cNvSpPr/>
            <p:nvPr/>
          </p:nvSpPr>
          <p:spPr>
            <a:xfrm>
              <a:off x="3191453" y="1930338"/>
              <a:ext cx="176506" cy="684491"/>
            </a:xfrm>
            <a:custGeom>
              <a:rect b="b" l="l" r="r" t="t"/>
              <a:pathLst>
                <a:path extrusionOk="0" h="93414" w="2408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6"/>
            <p:cNvSpPr/>
            <p:nvPr/>
          </p:nvSpPr>
          <p:spPr>
            <a:xfrm>
              <a:off x="3195740" y="1934544"/>
              <a:ext cx="168018" cy="675999"/>
            </a:xfrm>
            <a:custGeom>
              <a:rect b="b" l="l" r="r" t="t"/>
              <a:pathLst>
                <a:path extrusionOk="0" h="92255" w="22922">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3216795" y="2193083"/>
              <a:ext cx="90423" cy="76001"/>
            </a:xfrm>
            <a:custGeom>
              <a:rect b="b" l="l" r="r" t="t"/>
              <a:pathLst>
                <a:path extrusionOk="0" h="10372" w="12336">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a:off x="3316610" y="2217792"/>
              <a:ext cx="150177" cy="26672"/>
            </a:xfrm>
            <a:custGeom>
              <a:rect b="b" l="l" r="r" t="t"/>
              <a:pathLst>
                <a:path extrusionOk="0" h="3640" w="20488">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a:off x="3244021" y="2213249"/>
              <a:ext cx="55869" cy="55770"/>
            </a:xfrm>
            <a:custGeom>
              <a:rect b="b" l="l" r="r" t="t"/>
              <a:pathLst>
                <a:path extrusionOk="0" h="7611" w="7622">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3234354" y="2206046"/>
              <a:ext cx="55276" cy="50369"/>
            </a:xfrm>
            <a:custGeom>
              <a:rect b="b" l="l" r="r" t="t"/>
              <a:pathLst>
                <a:path extrusionOk="0" h="6874" w="7541">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a:off x="3216795" y="1980642"/>
              <a:ext cx="90423" cy="76001"/>
            </a:xfrm>
            <a:custGeom>
              <a:rect b="b" l="l" r="r" t="t"/>
              <a:pathLst>
                <a:path extrusionOk="0" h="10372" w="12336">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a:off x="3316610" y="2005358"/>
              <a:ext cx="153043" cy="26584"/>
            </a:xfrm>
            <a:custGeom>
              <a:rect b="b" l="l" r="r" t="t"/>
              <a:pathLst>
                <a:path extrusionOk="0" h="3628" w="20879">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6"/>
            <p:cNvSpPr/>
            <p:nvPr/>
          </p:nvSpPr>
          <p:spPr>
            <a:xfrm>
              <a:off x="3244021" y="2000727"/>
              <a:ext cx="55869" cy="55850"/>
            </a:xfrm>
            <a:custGeom>
              <a:rect b="b" l="l" r="r" t="t"/>
              <a:pathLst>
                <a:path extrusionOk="0" h="7622" w="7622">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a:off x="3234098" y="1993392"/>
              <a:ext cx="55532" cy="50552"/>
            </a:xfrm>
            <a:custGeom>
              <a:rect b="b" l="l" r="r" t="t"/>
              <a:pathLst>
                <a:path extrusionOk="0" h="6899" w="7576">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a:off x="3088670" y="2111564"/>
              <a:ext cx="139746" cy="26679"/>
            </a:xfrm>
            <a:custGeom>
              <a:rect b="b" l="l" r="r" t="t"/>
              <a:pathLst>
                <a:path extrusionOk="0" h="3641" w="19065">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a:off x="3234603" y="2086687"/>
              <a:ext cx="101301" cy="76257"/>
            </a:xfrm>
            <a:custGeom>
              <a:rect b="b" l="l" r="r" t="t"/>
              <a:pathLst>
                <a:path extrusionOk="0" h="10407" w="1382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6"/>
            <p:cNvSpPr/>
            <p:nvPr/>
          </p:nvSpPr>
          <p:spPr>
            <a:xfrm>
              <a:off x="3278765" y="2107116"/>
              <a:ext cx="55781" cy="55762"/>
            </a:xfrm>
            <a:custGeom>
              <a:rect b="b" l="l" r="r" t="t"/>
              <a:pathLst>
                <a:path extrusionOk="0" h="7610" w="761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a:off x="3268754" y="2099693"/>
              <a:ext cx="54938" cy="49864"/>
            </a:xfrm>
            <a:custGeom>
              <a:rect b="b" l="l" r="r" t="t"/>
              <a:pathLst>
                <a:path extrusionOk="0" h="6805" w="749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3088670" y="2323456"/>
              <a:ext cx="139746" cy="26716"/>
            </a:xfrm>
            <a:custGeom>
              <a:rect b="b" l="l" r="r" t="t"/>
              <a:pathLst>
                <a:path extrusionOk="0" h="3646" w="19065">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3234603" y="2298535"/>
              <a:ext cx="101301" cy="76257"/>
            </a:xfrm>
            <a:custGeom>
              <a:rect b="b" l="l" r="r" t="t"/>
              <a:pathLst>
                <a:path extrusionOk="0" h="10407" w="1382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a:off x="3278765" y="2318964"/>
              <a:ext cx="55781" cy="55770"/>
            </a:xfrm>
            <a:custGeom>
              <a:rect b="b" l="l" r="r" t="t"/>
              <a:pathLst>
                <a:path extrusionOk="0" h="7611" w="761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6"/>
            <p:cNvSpPr/>
            <p:nvPr/>
          </p:nvSpPr>
          <p:spPr>
            <a:xfrm>
              <a:off x="3269004" y="2311754"/>
              <a:ext cx="56287" cy="51058"/>
            </a:xfrm>
            <a:custGeom>
              <a:rect b="b" l="l" r="r" t="t"/>
              <a:pathLst>
                <a:path extrusionOk="0" h="6968" w="7679">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3216780" y="2404433"/>
              <a:ext cx="90438" cy="76074"/>
            </a:xfrm>
            <a:custGeom>
              <a:rect b="b" l="l" r="r" t="t"/>
              <a:pathLst>
                <a:path extrusionOk="0" h="10382" w="12338">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a:off x="3316610" y="2429134"/>
              <a:ext cx="153043" cy="26672"/>
            </a:xfrm>
            <a:custGeom>
              <a:rect b="b" l="l" r="r" t="t"/>
              <a:pathLst>
                <a:path extrusionOk="0" h="3640" w="20879">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6"/>
            <p:cNvSpPr/>
            <p:nvPr/>
          </p:nvSpPr>
          <p:spPr>
            <a:xfrm>
              <a:off x="3244021" y="2424598"/>
              <a:ext cx="55869" cy="55762"/>
            </a:xfrm>
            <a:custGeom>
              <a:rect b="b" l="l" r="r" t="t"/>
              <a:pathLst>
                <a:path extrusionOk="0" h="7610" w="7622">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a:off x="3233761" y="2417183"/>
              <a:ext cx="55869" cy="50618"/>
            </a:xfrm>
            <a:custGeom>
              <a:rect b="b" l="l" r="r" t="t"/>
              <a:pathLst>
                <a:path extrusionOk="0" h="6908" w="7622">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3091763" y="2535751"/>
              <a:ext cx="136653" cy="26716"/>
            </a:xfrm>
            <a:custGeom>
              <a:rect b="b" l="l" r="r" t="t"/>
              <a:pathLst>
                <a:path extrusionOk="0" h="3646" w="18643">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a:off x="3234603" y="2510888"/>
              <a:ext cx="101301" cy="76184"/>
            </a:xfrm>
            <a:custGeom>
              <a:rect b="b" l="l" r="r" t="t"/>
              <a:pathLst>
                <a:path extrusionOk="0" h="10397" w="1382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p:nvPr/>
          </p:nvSpPr>
          <p:spPr>
            <a:xfrm>
              <a:off x="3278765" y="2531237"/>
              <a:ext cx="55781" cy="55762"/>
            </a:xfrm>
            <a:custGeom>
              <a:rect b="b" l="l" r="r" t="t"/>
              <a:pathLst>
                <a:path extrusionOk="0" h="7610" w="761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a:off x="3268754" y="2523843"/>
              <a:ext cx="54938" cy="49871"/>
            </a:xfrm>
            <a:custGeom>
              <a:rect b="b" l="l" r="r" t="t"/>
              <a:pathLst>
                <a:path extrusionOk="0" h="6806" w="7495">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46"/>
          <p:cNvGrpSpPr/>
          <p:nvPr/>
        </p:nvGrpSpPr>
        <p:grpSpPr>
          <a:xfrm>
            <a:off x="1998305" y="4220153"/>
            <a:ext cx="1519488" cy="198289"/>
            <a:chOff x="504546" y="564561"/>
            <a:chExt cx="1627907" cy="212437"/>
          </a:xfrm>
        </p:grpSpPr>
        <p:sp>
          <p:nvSpPr>
            <p:cNvPr id="729" name="Google Shape;729;p46"/>
            <p:cNvSpPr/>
            <p:nvPr/>
          </p:nvSpPr>
          <p:spPr>
            <a:xfrm>
              <a:off x="1603542" y="598605"/>
              <a:ext cx="63707" cy="48096"/>
            </a:xfrm>
            <a:custGeom>
              <a:rect b="b" l="l" r="r" t="t"/>
              <a:pathLst>
                <a:path extrusionOk="0" h="5971" w="7909">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730" name="Google Shape;730;p46"/>
            <p:cNvSpPr/>
            <p:nvPr/>
          </p:nvSpPr>
          <p:spPr>
            <a:xfrm>
              <a:off x="1568946" y="683408"/>
              <a:ext cx="63280" cy="65817"/>
            </a:xfrm>
            <a:custGeom>
              <a:rect b="b" l="l" r="r" t="t"/>
              <a:pathLst>
                <a:path extrusionOk="0" h="8171" w="7856">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731" name="Google Shape;731;p46"/>
            <p:cNvSpPr/>
            <p:nvPr/>
          </p:nvSpPr>
          <p:spPr>
            <a:xfrm>
              <a:off x="1730956" y="636576"/>
              <a:ext cx="2619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6"/>
            <p:cNvSpPr/>
            <p:nvPr/>
          </p:nvSpPr>
          <p:spPr>
            <a:xfrm>
              <a:off x="1768082" y="649657"/>
              <a:ext cx="41773" cy="39663"/>
            </a:xfrm>
            <a:custGeom>
              <a:rect b="b" l="l" r="r" t="t"/>
              <a:pathLst>
                <a:path extrusionOk="0" h="4924" w="5186">
                  <a:moveTo>
                    <a:pt x="0" y="2619"/>
                  </a:moveTo>
                  <a:lnTo>
                    <a:pt x="2462" y="0"/>
                  </a:lnTo>
                  <a:lnTo>
                    <a:pt x="5186" y="2619"/>
                  </a:lnTo>
                  <a:lnTo>
                    <a:pt x="2200" y="4924"/>
                  </a:lnTo>
                  <a:close/>
                </a:path>
              </a:pathLst>
            </a:custGeom>
            <a:solidFill>
              <a:srgbClr val="EFD67E"/>
            </a:solidFill>
            <a:ln>
              <a:noFill/>
            </a:ln>
          </p:spPr>
        </p:sp>
        <p:sp>
          <p:nvSpPr>
            <p:cNvPr id="733" name="Google Shape;733;p46"/>
            <p:cNvSpPr/>
            <p:nvPr/>
          </p:nvSpPr>
          <p:spPr>
            <a:xfrm>
              <a:off x="1967056" y="668224"/>
              <a:ext cx="42627" cy="38044"/>
            </a:xfrm>
            <a:custGeom>
              <a:rect b="b" l="l" r="r" t="t"/>
              <a:pathLst>
                <a:path extrusionOk="0" h="1401" w="1424">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1358412" y="635738"/>
              <a:ext cx="1848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1426340" y="640797"/>
              <a:ext cx="41773" cy="50626"/>
            </a:xfrm>
            <a:custGeom>
              <a:rect b="b" l="l" r="r" t="t"/>
              <a:pathLst>
                <a:path extrusionOk="0" h="6285" w="5186">
                  <a:moveTo>
                    <a:pt x="0" y="3719"/>
                  </a:moveTo>
                  <a:lnTo>
                    <a:pt x="1624" y="0"/>
                  </a:lnTo>
                  <a:lnTo>
                    <a:pt x="5186" y="3771"/>
                  </a:lnTo>
                  <a:lnTo>
                    <a:pt x="2043" y="6285"/>
                  </a:lnTo>
                  <a:close/>
                </a:path>
              </a:pathLst>
            </a:custGeom>
            <a:solidFill>
              <a:srgbClr val="EFD67E"/>
            </a:solidFill>
            <a:ln>
              <a:noFill/>
            </a:ln>
          </p:spPr>
        </p:sp>
        <p:sp>
          <p:nvSpPr>
            <p:cNvPr id="736" name="Google Shape;736;p46"/>
            <p:cNvSpPr/>
            <p:nvPr/>
          </p:nvSpPr>
          <p:spPr>
            <a:xfrm>
              <a:off x="574516" y="598186"/>
              <a:ext cx="64134" cy="54001"/>
            </a:xfrm>
            <a:custGeom>
              <a:rect b="b" l="l" r="r" t="t"/>
              <a:pathLst>
                <a:path extrusionOk="0" h="6704" w="7962">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737" name="Google Shape;737;p46"/>
            <p:cNvSpPr/>
            <p:nvPr/>
          </p:nvSpPr>
          <p:spPr>
            <a:xfrm>
              <a:off x="1228469" y="714629"/>
              <a:ext cx="53163" cy="27846"/>
            </a:xfrm>
            <a:custGeom>
              <a:rect b="b" l="l" r="r" t="t"/>
              <a:pathLst>
                <a:path extrusionOk="0" h="3457" w="6600">
                  <a:moveTo>
                    <a:pt x="0" y="1153"/>
                  </a:moveTo>
                  <a:lnTo>
                    <a:pt x="419" y="3457"/>
                  </a:lnTo>
                  <a:lnTo>
                    <a:pt x="4557" y="2724"/>
                  </a:lnTo>
                  <a:lnTo>
                    <a:pt x="6600" y="1100"/>
                  </a:lnTo>
                  <a:lnTo>
                    <a:pt x="4923" y="0"/>
                  </a:lnTo>
                  <a:close/>
                </a:path>
              </a:pathLst>
            </a:custGeom>
            <a:solidFill>
              <a:srgbClr val="978344"/>
            </a:solidFill>
            <a:ln>
              <a:noFill/>
            </a:ln>
          </p:spPr>
        </p:sp>
        <p:sp>
          <p:nvSpPr>
            <p:cNvPr id="738" name="Google Shape;738;p46"/>
            <p:cNvSpPr/>
            <p:nvPr/>
          </p:nvSpPr>
          <p:spPr>
            <a:xfrm>
              <a:off x="1227212" y="705350"/>
              <a:ext cx="63011" cy="18704"/>
            </a:xfrm>
            <a:custGeom>
              <a:rect b="b" l="l" r="r" t="t"/>
              <a:pathLst>
                <a:path extrusionOk="0" h="701" w="248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6"/>
            <p:cNvSpPr/>
            <p:nvPr/>
          </p:nvSpPr>
          <p:spPr>
            <a:xfrm>
              <a:off x="918948" y="616696"/>
              <a:ext cx="64277" cy="19436"/>
            </a:xfrm>
            <a:custGeom>
              <a:rect b="b" l="l" r="r" t="t"/>
              <a:pathLst>
                <a:path extrusionOk="0" h="736" w="2515">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6"/>
            <p:cNvSpPr/>
            <p:nvPr/>
          </p:nvSpPr>
          <p:spPr>
            <a:xfrm>
              <a:off x="884239" y="705656"/>
              <a:ext cx="63903" cy="18704"/>
            </a:xfrm>
            <a:custGeom>
              <a:rect b="b" l="l" r="r" t="t"/>
              <a:pathLst>
                <a:path extrusionOk="0" h="701" w="248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6"/>
            <p:cNvSpPr/>
            <p:nvPr/>
          </p:nvSpPr>
          <p:spPr>
            <a:xfrm>
              <a:off x="1063422" y="636133"/>
              <a:ext cx="1086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6"/>
            <p:cNvSpPr/>
            <p:nvPr/>
          </p:nvSpPr>
          <p:spPr>
            <a:xfrm>
              <a:off x="1055174" y="609084"/>
              <a:ext cx="70006" cy="79986"/>
            </a:xfrm>
            <a:custGeom>
              <a:rect b="b" l="l" r="r" t="t"/>
              <a:pathLst>
                <a:path extrusionOk="0" h="9930" w="8691">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743" name="Google Shape;743;p46"/>
            <p:cNvSpPr/>
            <p:nvPr/>
          </p:nvSpPr>
          <p:spPr>
            <a:xfrm>
              <a:off x="792967" y="638429"/>
              <a:ext cx="42600" cy="651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6"/>
            <p:cNvSpPr/>
            <p:nvPr/>
          </p:nvSpPr>
          <p:spPr>
            <a:xfrm>
              <a:off x="730243" y="635553"/>
              <a:ext cx="66000" cy="70200"/>
            </a:xfrm>
            <a:prstGeom prst="rect">
              <a:avLst/>
            </a:prstGeom>
            <a:solidFill>
              <a:srgbClr val="EFD6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6"/>
            <p:cNvSpPr/>
            <p:nvPr/>
          </p:nvSpPr>
          <p:spPr>
            <a:xfrm>
              <a:off x="802598" y="635375"/>
              <a:ext cx="287565" cy="70887"/>
            </a:xfrm>
            <a:custGeom>
              <a:rect b="b" l="l" r="r" t="t"/>
              <a:pathLst>
                <a:path extrusionOk="0" h="2790" w="11317">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1144963" y="635375"/>
              <a:ext cx="287285" cy="70887"/>
            </a:xfrm>
            <a:custGeom>
              <a:rect b="b" l="l" r="r" t="t"/>
              <a:pathLst>
                <a:path extrusionOk="0" h="2790" w="11306">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6"/>
            <p:cNvSpPr/>
            <p:nvPr/>
          </p:nvSpPr>
          <p:spPr>
            <a:xfrm>
              <a:off x="1487048" y="635375"/>
              <a:ext cx="287565" cy="70887"/>
            </a:xfrm>
            <a:custGeom>
              <a:rect b="b" l="l" r="r" t="t"/>
              <a:pathLst>
                <a:path extrusionOk="0" h="2790" w="11317">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6"/>
            <p:cNvSpPr/>
            <p:nvPr/>
          </p:nvSpPr>
          <p:spPr>
            <a:xfrm>
              <a:off x="504546" y="635375"/>
              <a:ext cx="243250" cy="70887"/>
            </a:xfrm>
            <a:custGeom>
              <a:rect b="b" l="l" r="r" t="t"/>
              <a:pathLst>
                <a:path extrusionOk="0" h="2790" w="9573">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6"/>
            <p:cNvSpPr/>
            <p:nvPr/>
          </p:nvSpPr>
          <p:spPr>
            <a:xfrm>
              <a:off x="1829134" y="635375"/>
              <a:ext cx="303319" cy="70887"/>
            </a:xfrm>
            <a:custGeom>
              <a:rect b="b" l="l" r="r" t="t"/>
              <a:pathLst>
                <a:path extrusionOk="0" h="2790" w="11937">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6"/>
            <p:cNvSpPr/>
            <p:nvPr/>
          </p:nvSpPr>
          <p:spPr>
            <a:xfrm>
              <a:off x="1803471" y="635375"/>
              <a:ext cx="42587" cy="70887"/>
            </a:xfrm>
            <a:custGeom>
              <a:rect b="b" l="l" r="r" t="t"/>
              <a:pathLst>
                <a:path extrusionOk="0" h="2790" w="1676">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6"/>
            <p:cNvSpPr/>
            <p:nvPr/>
          </p:nvSpPr>
          <p:spPr>
            <a:xfrm>
              <a:off x="1461080" y="635375"/>
              <a:ext cx="42613" cy="70887"/>
            </a:xfrm>
            <a:custGeom>
              <a:rect b="b" l="l" r="r" t="t"/>
              <a:pathLst>
                <a:path extrusionOk="0" h="2790" w="1677">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6"/>
            <p:cNvSpPr/>
            <p:nvPr/>
          </p:nvSpPr>
          <p:spPr>
            <a:xfrm>
              <a:off x="1118994" y="635375"/>
              <a:ext cx="42613" cy="70887"/>
            </a:xfrm>
            <a:custGeom>
              <a:rect b="b" l="l" r="r" t="t"/>
              <a:pathLst>
                <a:path extrusionOk="0" h="2790" w="1677">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6"/>
            <p:cNvSpPr/>
            <p:nvPr/>
          </p:nvSpPr>
          <p:spPr>
            <a:xfrm>
              <a:off x="776629" y="635375"/>
              <a:ext cx="42613" cy="70887"/>
            </a:xfrm>
            <a:custGeom>
              <a:rect b="b" l="l" r="r" t="t"/>
              <a:pathLst>
                <a:path extrusionOk="0" h="2790" w="1677">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6"/>
            <p:cNvSpPr/>
            <p:nvPr/>
          </p:nvSpPr>
          <p:spPr>
            <a:xfrm>
              <a:off x="1612443" y="564866"/>
              <a:ext cx="196877" cy="105822"/>
            </a:xfrm>
            <a:custGeom>
              <a:rect b="b" l="l" r="r" t="t"/>
              <a:pathLst>
                <a:path extrusionOk="0" h="4165" w="7748">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6"/>
            <p:cNvSpPr/>
            <p:nvPr/>
          </p:nvSpPr>
          <p:spPr>
            <a:xfrm>
              <a:off x="1270078" y="564561"/>
              <a:ext cx="197156" cy="106127"/>
            </a:xfrm>
            <a:custGeom>
              <a:rect b="b" l="l" r="r" t="t"/>
              <a:pathLst>
                <a:path extrusionOk="0" h="4177" w="7759">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6"/>
            <p:cNvSpPr/>
            <p:nvPr/>
          </p:nvSpPr>
          <p:spPr>
            <a:xfrm>
              <a:off x="927993" y="564663"/>
              <a:ext cx="182291" cy="52060"/>
            </a:xfrm>
            <a:custGeom>
              <a:rect b="b" l="l" r="r" t="t"/>
              <a:pathLst>
                <a:path extrusionOk="0" h="2049" w="7174">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6"/>
            <p:cNvSpPr/>
            <p:nvPr/>
          </p:nvSpPr>
          <p:spPr>
            <a:xfrm>
              <a:off x="1111143" y="618174"/>
              <a:ext cx="2058" cy="3811"/>
            </a:xfrm>
            <a:custGeom>
              <a:rect b="b" l="l" r="r" t="t"/>
              <a:pathLst>
                <a:path extrusionOk="0" h="150" w="81">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6"/>
            <p:cNvSpPr/>
            <p:nvPr/>
          </p:nvSpPr>
          <p:spPr>
            <a:xfrm>
              <a:off x="1065050" y="624882"/>
              <a:ext cx="330" cy="610"/>
            </a:xfrm>
            <a:custGeom>
              <a:rect b="b" l="l" r="r" t="t"/>
              <a:pathLst>
                <a:path extrusionOk="0" h="24" w="13">
                  <a:moveTo>
                    <a:pt x="1" y="0"/>
                  </a:moveTo>
                  <a:lnTo>
                    <a:pt x="12" y="23"/>
                  </a:ln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6"/>
            <p:cNvSpPr/>
            <p:nvPr/>
          </p:nvSpPr>
          <p:spPr>
            <a:xfrm>
              <a:off x="1069421" y="629836"/>
              <a:ext cx="610" cy="610"/>
            </a:xfrm>
            <a:custGeom>
              <a:rect b="b" l="l" r="r" t="t"/>
              <a:pathLst>
                <a:path extrusionOk="0" h="24" w="24">
                  <a:moveTo>
                    <a:pt x="1" y="0"/>
                  </a:moveTo>
                  <a:lnTo>
                    <a:pt x="24" y="23"/>
                  </a:ln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6"/>
            <p:cNvSpPr/>
            <p:nvPr/>
          </p:nvSpPr>
          <p:spPr>
            <a:xfrm>
              <a:off x="1611275" y="616700"/>
              <a:ext cx="1194" cy="2083"/>
            </a:xfrm>
            <a:custGeom>
              <a:rect b="b" l="l" r="r" t="t"/>
              <a:pathLst>
                <a:path extrusionOk="0" h="82" w="47">
                  <a:moveTo>
                    <a:pt x="47" y="1"/>
                  </a:moveTo>
                  <a:lnTo>
                    <a:pt x="1" y="81"/>
                  </a:lnTo>
                  <a:lnTo>
                    <a:pt x="47" y="1"/>
                  </a:ln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6"/>
            <p:cNvSpPr/>
            <p:nvPr/>
          </p:nvSpPr>
          <p:spPr>
            <a:xfrm>
              <a:off x="1603398" y="616700"/>
              <a:ext cx="63906" cy="18700"/>
            </a:xfrm>
            <a:custGeom>
              <a:rect b="b" l="l" r="r" t="t"/>
              <a:pathLst>
                <a:path extrusionOk="0" h="736" w="2515">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6"/>
            <p:cNvSpPr/>
            <p:nvPr/>
          </p:nvSpPr>
          <p:spPr>
            <a:xfrm>
              <a:off x="1603398" y="616700"/>
              <a:ext cx="63906" cy="18700"/>
            </a:xfrm>
            <a:custGeom>
              <a:rect b="b" l="l" r="r" t="t"/>
              <a:pathLst>
                <a:path extrusionOk="0" h="736" w="2515">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6"/>
            <p:cNvSpPr/>
            <p:nvPr/>
          </p:nvSpPr>
          <p:spPr>
            <a:xfrm>
              <a:off x="1268909" y="616700"/>
              <a:ext cx="1194" cy="2083"/>
            </a:xfrm>
            <a:custGeom>
              <a:rect b="b" l="l" r="r" t="t"/>
              <a:pathLst>
                <a:path extrusionOk="0" h="82" w="47">
                  <a:moveTo>
                    <a:pt x="46" y="1"/>
                  </a:moveTo>
                  <a:lnTo>
                    <a:pt x="0" y="81"/>
                  </a:lnTo>
                  <a:lnTo>
                    <a:pt x="46" y="1"/>
                  </a:ln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6"/>
            <p:cNvSpPr/>
            <p:nvPr/>
          </p:nvSpPr>
          <p:spPr>
            <a:xfrm>
              <a:off x="1322269" y="616700"/>
              <a:ext cx="2643" cy="2083"/>
            </a:xfrm>
            <a:custGeom>
              <a:rect b="b" l="l" r="r" t="t"/>
              <a:pathLst>
                <a:path extrusionOk="0" h="82" w="104">
                  <a:moveTo>
                    <a:pt x="104" y="1"/>
                  </a:moveTo>
                  <a:cubicBezTo>
                    <a:pt x="70" y="24"/>
                    <a:pt x="35" y="47"/>
                    <a:pt x="1" y="81"/>
                  </a:cubicBezTo>
                  <a:cubicBezTo>
                    <a:pt x="35" y="47"/>
                    <a:pt x="70" y="24"/>
                    <a:pt x="104"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6"/>
            <p:cNvSpPr/>
            <p:nvPr/>
          </p:nvSpPr>
          <p:spPr>
            <a:xfrm>
              <a:off x="1261312" y="616700"/>
              <a:ext cx="63906" cy="18700"/>
            </a:xfrm>
            <a:custGeom>
              <a:rect b="b" l="l" r="r" t="t"/>
              <a:pathLst>
                <a:path extrusionOk="0" h="736" w="2515">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6"/>
            <p:cNvSpPr/>
            <p:nvPr/>
          </p:nvSpPr>
          <p:spPr>
            <a:xfrm>
              <a:off x="1261312" y="616700"/>
              <a:ext cx="63906" cy="18700"/>
            </a:xfrm>
            <a:custGeom>
              <a:rect b="b" l="l" r="r" t="t"/>
              <a:pathLst>
                <a:path extrusionOk="0" h="736" w="2515">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6"/>
            <p:cNvSpPr/>
            <p:nvPr/>
          </p:nvSpPr>
          <p:spPr>
            <a:xfrm>
              <a:off x="1065635" y="625466"/>
              <a:ext cx="3811" cy="4395"/>
            </a:xfrm>
            <a:custGeom>
              <a:rect b="b" l="l" r="r" t="t"/>
              <a:pathLst>
                <a:path extrusionOk="0" h="173" w="15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6"/>
            <p:cNvSpPr/>
            <p:nvPr/>
          </p:nvSpPr>
          <p:spPr>
            <a:xfrm>
              <a:off x="1110254" y="616700"/>
              <a:ext cx="915" cy="1499"/>
            </a:xfrm>
            <a:custGeom>
              <a:rect b="b" l="l" r="r" t="t"/>
              <a:pathLst>
                <a:path extrusionOk="0" h="59" w="36">
                  <a:moveTo>
                    <a:pt x="1" y="1"/>
                  </a:moveTo>
                  <a:lnTo>
                    <a:pt x="1" y="1"/>
                  </a:lnTo>
                  <a:cubicBezTo>
                    <a:pt x="12" y="24"/>
                    <a:pt x="24" y="47"/>
                    <a:pt x="35" y="58"/>
                  </a:cubicBezTo>
                  <a:cubicBezTo>
                    <a:pt x="24" y="47"/>
                    <a:pt x="12" y="24"/>
                    <a:pt x="1"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6"/>
            <p:cNvSpPr/>
            <p:nvPr/>
          </p:nvSpPr>
          <p:spPr>
            <a:xfrm>
              <a:off x="1055141" y="616700"/>
              <a:ext cx="9935" cy="8207"/>
            </a:xfrm>
            <a:custGeom>
              <a:rect b="b" l="l" r="r" t="t"/>
              <a:pathLst>
                <a:path extrusionOk="0" h="323" w="391">
                  <a:moveTo>
                    <a:pt x="0" y="1"/>
                  </a:moveTo>
                  <a:cubicBezTo>
                    <a:pt x="138" y="104"/>
                    <a:pt x="276" y="208"/>
                    <a:pt x="391" y="322"/>
                  </a:cubicBezTo>
                  <a:cubicBezTo>
                    <a:pt x="276" y="208"/>
                    <a:pt x="138" y="104"/>
                    <a:pt x="0"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6"/>
            <p:cNvSpPr/>
            <p:nvPr/>
          </p:nvSpPr>
          <p:spPr>
            <a:xfrm>
              <a:off x="1069726" y="630421"/>
              <a:ext cx="3811" cy="4980"/>
            </a:xfrm>
            <a:custGeom>
              <a:rect b="b" l="l" r="r" t="t"/>
              <a:pathLst>
                <a:path extrusionOk="0" h="196" w="150">
                  <a:moveTo>
                    <a:pt x="150" y="195"/>
                  </a:moveTo>
                  <a:cubicBezTo>
                    <a:pt x="104" y="127"/>
                    <a:pt x="58" y="69"/>
                    <a:pt x="0" y="0"/>
                  </a:cubicBezTo>
                  <a:cubicBezTo>
                    <a:pt x="58" y="69"/>
                    <a:pt x="104" y="127"/>
                    <a:pt x="150" y="195"/>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6"/>
            <p:cNvSpPr/>
            <p:nvPr/>
          </p:nvSpPr>
          <p:spPr>
            <a:xfrm>
              <a:off x="1055142" y="616696"/>
              <a:ext cx="70005" cy="54002"/>
            </a:xfrm>
            <a:custGeom>
              <a:rect b="b" l="l" r="r" t="t"/>
              <a:pathLst>
                <a:path extrusionOk="0" h="2125" w="2755">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6"/>
            <p:cNvSpPr/>
            <p:nvPr/>
          </p:nvSpPr>
          <p:spPr>
            <a:xfrm>
              <a:off x="926519" y="616700"/>
              <a:ext cx="1194" cy="2083"/>
            </a:xfrm>
            <a:custGeom>
              <a:rect b="b" l="l" r="r" t="t"/>
              <a:pathLst>
                <a:path extrusionOk="0" h="82" w="47">
                  <a:moveTo>
                    <a:pt x="47" y="1"/>
                  </a:moveTo>
                  <a:lnTo>
                    <a:pt x="1" y="81"/>
                  </a:lnTo>
                  <a:lnTo>
                    <a:pt x="47" y="1"/>
                  </a:lnTo>
                  <a:close/>
                </a:path>
              </a:pathLst>
            </a:custGeom>
            <a:solidFill>
              <a:srgbClr val="5C5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6"/>
            <p:cNvSpPr/>
            <p:nvPr/>
          </p:nvSpPr>
          <p:spPr>
            <a:xfrm>
              <a:off x="980183" y="616700"/>
              <a:ext cx="2668" cy="2083"/>
            </a:xfrm>
            <a:custGeom>
              <a:rect b="b" l="l" r="r" t="t"/>
              <a:pathLst>
                <a:path extrusionOk="0" h="82" w="105">
                  <a:moveTo>
                    <a:pt x="104" y="1"/>
                  </a:moveTo>
                  <a:cubicBezTo>
                    <a:pt x="70" y="24"/>
                    <a:pt x="35" y="47"/>
                    <a:pt x="1" y="81"/>
                  </a:cubicBezTo>
                  <a:cubicBezTo>
                    <a:pt x="35" y="47"/>
                    <a:pt x="70" y="24"/>
                    <a:pt x="104" y="1"/>
                  </a:cubicBezTo>
                  <a:close/>
                </a:path>
              </a:pathLst>
            </a:custGeom>
            <a:solidFill>
              <a:srgbClr val="5C5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6"/>
            <p:cNvSpPr/>
            <p:nvPr/>
          </p:nvSpPr>
          <p:spPr>
            <a:xfrm>
              <a:off x="585043" y="564612"/>
              <a:ext cx="197741" cy="106076"/>
            </a:xfrm>
            <a:custGeom>
              <a:rect b="b" l="l" r="r" t="t"/>
              <a:pathLst>
                <a:path extrusionOk="0" h="4175" w="7782">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6"/>
            <p:cNvSpPr/>
            <p:nvPr/>
          </p:nvSpPr>
          <p:spPr>
            <a:xfrm>
              <a:off x="1288449" y="710331"/>
              <a:ext cx="25" cy="25"/>
            </a:xfrm>
            <a:custGeom>
              <a:rect b="b" l="l" r="r" t="t"/>
              <a:pathLst>
                <a:path extrusionOk="0" h="1" w="1">
                  <a:moveTo>
                    <a:pt x="0" y="0"/>
                  </a:moveTo>
                  <a:close/>
                </a:path>
              </a:pathLst>
            </a:custGeom>
            <a:solidFill>
              <a:srgbClr val="C7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6"/>
            <p:cNvSpPr/>
            <p:nvPr/>
          </p:nvSpPr>
          <p:spPr>
            <a:xfrm>
              <a:off x="1084006" y="670668"/>
              <a:ext cx="197766" cy="106076"/>
            </a:xfrm>
            <a:custGeom>
              <a:rect b="b" l="l" r="r" t="t"/>
              <a:pathLst>
                <a:path extrusionOk="0" h="4175" w="7783">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6"/>
            <p:cNvSpPr/>
            <p:nvPr/>
          </p:nvSpPr>
          <p:spPr>
            <a:xfrm>
              <a:off x="946364" y="710331"/>
              <a:ext cx="25" cy="25"/>
            </a:xfrm>
            <a:custGeom>
              <a:rect b="b" l="l" r="r" t="t"/>
              <a:pathLst>
                <a:path extrusionOk="0" h="1" w="1">
                  <a:moveTo>
                    <a:pt x="0" y="0"/>
                  </a:moveTo>
                  <a:close/>
                </a:path>
              </a:pathLst>
            </a:custGeom>
            <a:solidFill>
              <a:srgbClr val="69B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6"/>
            <p:cNvSpPr/>
            <p:nvPr/>
          </p:nvSpPr>
          <p:spPr>
            <a:xfrm>
              <a:off x="741920" y="670668"/>
              <a:ext cx="197766" cy="106076"/>
            </a:xfrm>
            <a:custGeom>
              <a:rect b="b" l="l" r="r" t="t"/>
              <a:pathLst>
                <a:path extrusionOk="0" h="4175" w="7783">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6"/>
            <p:cNvSpPr/>
            <p:nvPr/>
          </p:nvSpPr>
          <p:spPr>
            <a:xfrm>
              <a:off x="1425812" y="670668"/>
              <a:ext cx="198046" cy="106330"/>
            </a:xfrm>
            <a:custGeom>
              <a:rect b="b" l="l" r="r" t="t"/>
              <a:pathLst>
                <a:path extrusionOk="0" h="4185" w="7794">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6"/>
            <p:cNvSpPr/>
            <p:nvPr/>
          </p:nvSpPr>
          <p:spPr>
            <a:xfrm>
              <a:off x="1629646" y="711500"/>
              <a:ext cx="610" cy="1474"/>
            </a:xfrm>
            <a:custGeom>
              <a:rect b="b" l="l" r="r" t="t"/>
              <a:pathLst>
                <a:path extrusionOk="0" h="58" w="24">
                  <a:moveTo>
                    <a:pt x="24" y="0"/>
                  </a:moveTo>
                  <a:cubicBezTo>
                    <a:pt x="12" y="23"/>
                    <a:pt x="1" y="34"/>
                    <a:pt x="1" y="57"/>
                  </a:cubicBezTo>
                  <a:lnTo>
                    <a:pt x="24" y="0"/>
                  </a:lnTo>
                  <a:close/>
                </a:path>
              </a:pathLst>
            </a:custGeom>
            <a:solidFill>
              <a:srgbClr val="63A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6"/>
            <p:cNvSpPr/>
            <p:nvPr/>
          </p:nvSpPr>
          <p:spPr>
            <a:xfrm>
              <a:off x="1768177" y="670668"/>
              <a:ext cx="211157" cy="106254"/>
            </a:xfrm>
            <a:custGeom>
              <a:rect b="b" l="l" r="r" t="t"/>
              <a:pathLst>
                <a:path extrusionOk="0" h="4182" w="831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6"/>
            <p:cNvSpPr/>
            <p:nvPr/>
          </p:nvSpPr>
          <p:spPr>
            <a:xfrm>
              <a:off x="576505" y="617292"/>
              <a:ext cx="63011" cy="18116"/>
            </a:xfrm>
            <a:custGeom>
              <a:rect b="b" l="l" r="r" t="t"/>
              <a:pathLst>
                <a:path extrusionOk="0" h="689" w="248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6"/>
            <p:cNvSpPr/>
            <p:nvPr/>
          </p:nvSpPr>
          <p:spPr>
            <a:xfrm>
              <a:off x="1569857" y="705656"/>
              <a:ext cx="63017" cy="18116"/>
            </a:xfrm>
            <a:custGeom>
              <a:rect b="b" l="l" r="r" t="t"/>
              <a:pathLst>
                <a:path extrusionOk="0" h="713" w="248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46"/>
          <p:cNvGrpSpPr/>
          <p:nvPr/>
        </p:nvGrpSpPr>
        <p:grpSpPr>
          <a:xfrm flipH="1">
            <a:off x="3704668" y="2844955"/>
            <a:ext cx="410808" cy="831197"/>
            <a:chOff x="3564075" y="2091586"/>
            <a:chExt cx="329966" cy="667521"/>
          </a:xfrm>
        </p:grpSpPr>
        <p:sp>
          <p:nvSpPr>
            <p:cNvPr id="785" name="Google Shape;785;p46"/>
            <p:cNvSpPr/>
            <p:nvPr/>
          </p:nvSpPr>
          <p:spPr>
            <a:xfrm>
              <a:off x="3564075" y="2382687"/>
              <a:ext cx="279392" cy="38541"/>
            </a:xfrm>
            <a:custGeom>
              <a:rect b="b" l="l" r="r" t="t"/>
              <a:pathLst>
                <a:path extrusionOk="0" fill="none" h="1" w="10156">
                  <a:moveTo>
                    <a:pt x="0" y="1"/>
                  </a:moveTo>
                  <a:lnTo>
                    <a:pt x="10155" y="1"/>
                  </a:lnTo>
                </a:path>
              </a:pathLst>
            </a:custGeom>
            <a:noFill/>
            <a:ln cap="rnd" cmpd="sng" w="5600">
              <a:solidFill>
                <a:srgbClr val="374957"/>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46"/>
            <p:cNvGrpSpPr/>
            <p:nvPr/>
          </p:nvGrpSpPr>
          <p:grpSpPr>
            <a:xfrm>
              <a:off x="3577470" y="2091586"/>
              <a:ext cx="203196" cy="352319"/>
              <a:chOff x="3976450" y="5044825"/>
              <a:chExt cx="107625" cy="186600"/>
            </a:xfrm>
          </p:grpSpPr>
          <p:sp>
            <p:nvSpPr>
              <p:cNvPr id="787" name="Google Shape;787;p46"/>
              <p:cNvSpPr/>
              <p:nvPr/>
            </p:nvSpPr>
            <p:spPr>
              <a:xfrm>
                <a:off x="4011550" y="5126700"/>
                <a:ext cx="26550" cy="89275"/>
              </a:xfrm>
              <a:custGeom>
                <a:rect b="b" l="l" r="r" t="t"/>
                <a:pathLst>
                  <a:path extrusionOk="0" fill="none" h="3571" w="1062">
                    <a:moveTo>
                      <a:pt x="1" y="3571"/>
                    </a:moveTo>
                    <a:lnTo>
                      <a:pt x="1" y="1594"/>
                    </a:lnTo>
                    <a:lnTo>
                      <a:pt x="1061" y="1594"/>
                    </a:lnTo>
                    <a:lnTo>
                      <a:pt x="1061" y="0"/>
                    </a:lnTo>
                  </a:path>
                </a:pathLst>
              </a:custGeom>
              <a:noFill/>
              <a:ln cap="flat" cmpd="sng" w="5600">
                <a:solidFill>
                  <a:srgbClr val="CFD9E0"/>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6"/>
              <p:cNvSpPr/>
              <p:nvPr/>
            </p:nvSpPr>
            <p:spPr>
              <a:xfrm>
                <a:off x="3976450" y="5044825"/>
                <a:ext cx="107625" cy="92075"/>
              </a:xfrm>
              <a:custGeom>
                <a:rect b="b" l="l" r="r" t="t"/>
                <a:pathLst>
                  <a:path extrusionOk="0" h="3683" w="4305">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6"/>
              <p:cNvSpPr/>
              <p:nvPr/>
            </p:nvSpPr>
            <p:spPr>
              <a:xfrm>
                <a:off x="3994800" y="5203400"/>
                <a:ext cx="29400" cy="25200"/>
              </a:xfrm>
              <a:custGeom>
                <a:rect b="b" l="l" r="r" t="t"/>
                <a:pathLst>
                  <a:path extrusionOk="0" h="1008" w="1176">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6"/>
              <p:cNvSpPr/>
              <p:nvPr/>
            </p:nvSpPr>
            <p:spPr>
              <a:xfrm>
                <a:off x="3991000" y="5200625"/>
                <a:ext cx="35925" cy="30800"/>
              </a:xfrm>
              <a:custGeom>
                <a:rect b="b" l="l" r="r" t="t"/>
                <a:pathLst>
                  <a:path extrusionOk="0" h="1232" w="1437">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46"/>
            <p:cNvGrpSpPr/>
            <p:nvPr/>
          </p:nvGrpSpPr>
          <p:grpSpPr>
            <a:xfrm>
              <a:off x="3690750" y="2391589"/>
              <a:ext cx="203290" cy="367519"/>
              <a:chOff x="4036450" y="5279050"/>
              <a:chExt cx="107675" cy="194650"/>
            </a:xfrm>
          </p:grpSpPr>
          <p:sp>
            <p:nvSpPr>
              <p:cNvPr id="792" name="Google Shape;792;p46"/>
              <p:cNvSpPr/>
              <p:nvPr/>
            </p:nvSpPr>
            <p:spPr>
              <a:xfrm>
                <a:off x="4067450" y="5294200"/>
                <a:ext cx="28350" cy="99750"/>
              </a:xfrm>
              <a:custGeom>
                <a:rect b="b" l="l" r="r" t="t"/>
                <a:pathLst>
                  <a:path extrusionOk="0" fill="none" h="3990" w="1134">
                    <a:moveTo>
                      <a:pt x="1" y="1"/>
                    </a:moveTo>
                    <a:lnTo>
                      <a:pt x="1" y="1898"/>
                    </a:lnTo>
                    <a:lnTo>
                      <a:pt x="1133" y="1898"/>
                    </a:lnTo>
                    <a:lnTo>
                      <a:pt x="1133" y="3989"/>
                    </a:lnTo>
                  </a:path>
                </a:pathLst>
              </a:custGeom>
              <a:noFill/>
              <a:ln cap="flat" cmpd="sng" w="5600">
                <a:solidFill>
                  <a:srgbClr val="869FB2"/>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6"/>
              <p:cNvSpPr/>
              <p:nvPr/>
            </p:nvSpPr>
            <p:spPr>
              <a:xfrm>
                <a:off x="4036450" y="5381475"/>
                <a:ext cx="107675" cy="92225"/>
              </a:xfrm>
              <a:custGeom>
                <a:rect b="b" l="l" r="r" t="t"/>
                <a:pathLst>
                  <a:path extrusionOk="0" h="3689" w="4307">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6"/>
              <p:cNvSpPr/>
              <p:nvPr/>
            </p:nvSpPr>
            <p:spPr>
              <a:xfrm>
                <a:off x="4050700" y="5281650"/>
                <a:ext cx="29400" cy="25200"/>
              </a:xfrm>
              <a:custGeom>
                <a:rect b="b" l="l" r="r" t="t"/>
                <a:pathLst>
                  <a:path extrusionOk="0" h="1008" w="1176">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6"/>
              <p:cNvSpPr/>
              <p:nvPr/>
            </p:nvSpPr>
            <p:spPr>
              <a:xfrm>
                <a:off x="4046900" y="5279050"/>
                <a:ext cx="35900" cy="30725"/>
              </a:xfrm>
              <a:custGeom>
                <a:rect b="b" l="l" r="r" t="t"/>
                <a:pathLst>
                  <a:path extrusionOk="0" h="1229" w="1436">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6" name="Google Shape;796;p46"/>
          <p:cNvGrpSpPr/>
          <p:nvPr/>
        </p:nvGrpSpPr>
        <p:grpSpPr>
          <a:xfrm>
            <a:off x="6877470" y="1081715"/>
            <a:ext cx="473148" cy="148870"/>
            <a:chOff x="4458420" y="5169625"/>
            <a:chExt cx="178850" cy="56275"/>
          </a:xfrm>
        </p:grpSpPr>
        <p:sp>
          <p:nvSpPr>
            <p:cNvPr id="797" name="Google Shape;797;p46"/>
            <p:cNvSpPr/>
            <p:nvPr/>
          </p:nvSpPr>
          <p:spPr>
            <a:xfrm>
              <a:off x="4592170" y="5169625"/>
              <a:ext cx="45100" cy="52300"/>
            </a:xfrm>
            <a:custGeom>
              <a:rect b="b" l="l" r="r" t="t"/>
              <a:pathLst>
                <a:path extrusionOk="0" h="2092" w="1804">
                  <a:moveTo>
                    <a:pt x="0" y="0"/>
                  </a:moveTo>
                  <a:lnTo>
                    <a:pt x="0" y="2092"/>
                  </a:lnTo>
                  <a:lnTo>
                    <a:pt x="1803" y="1046"/>
                  </a:lnTo>
                  <a:lnTo>
                    <a:pt x="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6"/>
            <p:cNvSpPr/>
            <p:nvPr/>
          </p:nvSpPr>
          <p:spPr>
            <a:xfrm>
              <a:off x="4535534" y="5181700"/>
              <a:ext cx="57525" cy="28150"/>
            </a:xfrm>
            <a:custGeom>
              <a:rect b="b" l="l" r="r" t="t"/>
              <a:pathLst>
                <a:path extrusionOk="0" h="1126" w="2301">
                  <a:moveTo>
                    <a:pt x="0" y="0"/>
                  </a:moveTo>
                  <a:lnTo>
                    <a:pt x="0" y="1125"/>
                  </a:lnTo>
                  <a:lnTo>
                    <a:pt x="2301" y="1125"/>
                  </a:lnTo>
                  <a:lnTo>
                    <a:pt x="230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6"/>
            <p:cNvSpPr/>
            <p:nvPr/>
          </p:nvSpPr>
          <p:spPr>
            <a:xfrm>
              <a:off x="4535175" y="5181700"/>
              <a:ext cx="23650" cy="44200"/>
            </a:xfrm>
            <a:custGeom>
              <a:rect b="b" l="l" r="r" t="t"/>
              <a:pathLst>
                <a:path extrusionOk="0" h="1768" w="946">
                  <a:moveTo>
                    <a:pt x="1" y="0"/>
                  </a:moveTo>
                  <a:lnTo>
                    <a:pt x="1" y="1125"/>
                  </a:lnTo>
                  <a:lnTo>
                    <a:pt x="946" y="1767"/>
                  </a:lnTo>
                  <a:lnTo>
                    <a:pt x="946" y="63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6"/>
            <p:cNvSpPr/>
            <p:nvPr/>
          </p:nvSpPr>
          <p:spPr>
            <a:xfrm>
              <a:off x="4458420" y="5197375"/>
              <a:ext cx="100625" cy="28525"/>
            </a:xfrm>
            <a:custGeom>
              <a:rect b="b" l="l" r="r" t="t"/>
              <a:pathLst>
                <a:path extrusionOk="0" h="1141" w="4025">
                  <a:moveTo>
                    <a:pt x="0" y="1"/>
                  </a:moveTo>
                  <a:lnTo>
                    <a:pt x="0" y="1140"/>
                  </a:lnTo>
                  <a:lnTo>
                    <a:pt x="4025" y="1140"/>
                  </a:lnTo>
                  <a:lnTo>
                    <a:pt x="402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46"/>
          <p:cNvGrpSpPr/>
          <p:nvPr/>
        </p:nvGrpSpPr>
        <p:grpSpPr>
          <a:xfrm>
            <a:off x="5322464" y="966504"/>
            <a:ext cx="758083" cy="691884"/>
            <a:chOff x="5976993" y="238644"/>
            <a:chExt cx="671226" cy="612558"/>
          </a:xfrm>
        </p:grpSpPr>
        <p:grpSp>
          <p:nvGrpSpPr>
            <p:cNvPr id="802" name="Google Shape;802;p46"/>
            <p:cNvGrpSpPr/>
            <p:nvPr/>
          </p:nvGrpSpPr>
          <p:grpSpPr>
            <a:xfrm>
              <a:off x="6207869" y="264821"/>
              <a:ext cx="255900" cy="309550"/>
              <a:chOff x="4721075" y="260350"/>
              <a:chExt cx="255900" cy="309550"/>
            </a:xfrm>
          </p:grpSpPr>
          <p:sp>
            <p:nvSpPr>
              <p:cNvPr id="803" name="Google Shape;803;p46"/>
              <p:cNvSpPr/>
              <p:nvPr/>
            </p:nvSpPr>
            <p:spPr>
              <a:xfrm>
                <a:off x="4721075" y="272900"/>
                <a:ext cx="74325" cy="294475"/>
              </a:xfrm>
              <a:custGeom>
                <a:rect b="b" l="l" r="r" t="t"/>
                <a:pathLst>
                  <a:path extrusionOk="0" h="11779" w="2973">
                    <a:moveTo>
                      <a:pt x="30" y="1"/>
                    </a:moveTo>
                    <a:lnTo>
                      <a:pt x="1" y="7488"/>
                    </a:lnTo>
                    <a:lnTo>
                      <a:pt x="2943" y="11779"/>
                    </a:lnTo>
                    <a:lnTo>
                      <a:pt x="2972" y="4292"/>
                    </a:lnTo>
                    <a:lnTo>
                      <a:pt x="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6"/>
              <p:cNvSpPr/>
              <p:nvPr/>
            </p:nvSpPr>
            <p:spPr>
              <a:xfrm>
                <a:off x="4794825" y="375875"/>
                <a:ext cx="103175" cy="194025"/>
              </a:xfrm>
              <a:custGeom>
                <a:rect b="b" l="l" r="r" t="t"/>
                <a:pathLst>
                  <a:path extrusionOk="0" h="7761" w="4127">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6"/>
              <p:cNvSpPr/>
              <p:nvPr/>
            </p:nvSpPr>
            <p:spPr>
              <a:xfrm>
                <a:off x="4897425" y="276875"/>
                <a:ext cx="79550" cy="292850"/>
              </a:xfrm>
              <a:custGeom>
                <a:rect b="b" l="l" r="r" t="t"/>
                <a:pathLst>
                  <a:path extrusionOk="0" h="11714" w="3182">
                    <a:moveTo>
                      <a:pt x="3181" y="1"/>
                    </a:moveTo>
                    <a:lnTo>
                      <a:pt x="29" y="4227"/>
                    </a:lnTo>
                    <a:lnTo>
                      <a:pt x="0" y="11714"/>
                    </a:lnTo>
                    <a:lnTo>
                      <a:pt x="3152" y="7487"/>
                    </a:lnTo>
                    <a:lnTo>
                      <a:pt x="31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6"/>
              <p:cNvSpPr/>
              <p:nvPr/>
            </p:nvSpPr>
            <p:spPr>
              <a:xfrm>
                <a:off x="4721800" y="260350"/>
                <a:ext cx="255175" cy="122225"/>
              </a:xfrm>
              <a:custGeom>
                <a:rect b="b" l="l" r="r" t="t"/>
                <a:pathLst>
                  <a:path extrusionOk="0" h="4889" w="10207">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46"/>
            <p:cNvGrpSpPr/>
            <p:nvPr/>
          </p:nvGrpSpPr>
          <p:grpSpPr>
            <a:xfrm>
              <a:off x="6014775" y="319425"/>
              <a:ext cx="267975" cy="297900"/>
              <a:chOff x="4428250" y="314750"/>
              <a:chExt cx="267975" cy="297900"/>
            </a:xfrm>
          </p:grpSpPr>
          <p:sp>
            <p:nvSpPr>
              <p:cNvPr id="808" name="Google Shape;808;p46"/>
              <p:cNvSpPr/>
              <p:nvPr/>
            </p:nvSpPr>
            <p:spPr>
              <a:xfrm>
                <a:off x="4428975" y="314750"/>
                <a:ext cx="267250" cy="152575"/>
              </a:xfrm>
              <a:custGeom>
                <a:rect b="b" l="l" r="r" t="t"/>
                <a:pathLst>
                  <a:path extrusionOk="0" h="6103" w="1069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6"/>
              <p:cNvSpPr/>
              <p:nvPr/>
            </p:nvSpPr>
            <p:spPr>
              <a:xfrm>
                <a:off x="4611100" y="422025"/>
                <a:ext cx="84775" cy="190450"/>
              </a:xfrm>
              <a:custGeom>
                <a:rect b="b" l="l" r="r" t="t"/>
                <a:pathLst>
                  <a:path extrusionOk="0" h="7618" w="3391">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6"/>
              <p:cNvSpPr/>
              <p:nvPr/>
            </p:nvSpPr>
            <p:spPr>
              <a:xfrm>
                <a:off x="4428250" y="421300"/>
                <a:ext cx="183600" cy="191350"/>
              </a:xfrm>
              <a:custGeom>
                <a:rect b="b" l="l" r="r" t="t"/>
                <a:pathLst>
                  <a:path extrusionOk="0" h="7654" w="7344">
                    <a:moveTo>
                      <a:pt x="30" y="1"/>
                    </a:moveTo>
                    <a:lnTo>
                      <a:pt x="1" y="5814"/>
                    </a:lnTo>
                    <a:lnTo>
                      <a:pt x="7314" y="7653"/>
                    </a:lnTo>
                    <a:lnTo>
                      <a:pt x="7343" y="1840"/>
                    </a:lnTo>
                    <a:lnTo>
                      <a:pt x="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46"/>
            <p:cNvGrpSpPr/>
            <p:nvPr/>
          </p:nvGrpSpPr>
          <p:grpSpPr>
            <a:xfrm>
              <a:off x="6384394" y="238644"/>
              <a:ext cx="263825" cy="384100"/>
              <a:chOff x="4897600" y="530925"/>
              <a:chExt cx="263825" cy="384100"/>
            </a:xfrm>
          </p:grpSpPr>
          <p:sp>
            <p:nvSpPr>
              <p:cNvPr id="812" name="Google Shape;812;p46"/>
              <p:cNvSpPr/>
              <p:nvPr/>
            </p:nvSpPr>
            <p:spPr>
              <a:xfrm>
                <a:off x="4897600" y="636775"/>
                <a:ext cx="79000" cy="278250"/>
              </a:xfrm>
              <a:custGeom>
                <a:rect b="b" l="l" r="r" t="t"/>
                <a:pathLst>
                  <a:path extrusionOk="0" h="11130" w="316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6"/>
              <p:cNvSpPr/>
              <p:nvPr/>
            </p:nvSpPr>
            <p:spPr>
              <a:xfrm>
                <a:off x="4898150" y="530925"/>
                <a:ext cx="263275" cy="154750"/>
              </a:xfrm>
              <a:custGeom>
                <a:rect b="b" l="l" r="r" t="t"/>
                <a:pathLst>
                  <a:path extrusionOk="0" h="6190" w="10531">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6"/>
              <p:cNvSpPr/>
              <p:nvPr/>
            </p:nvSpPr>
            <p:spPr>
              <a:xfrm>
                <a:off x="4975850" y="643450"/>
                <a:ext cx="185575" cy="271400"/>
              </a:xfrm>
              <a:custGeom>
                <a:rect b="b" l="l" r="r" t="t"/>
                <a:pathLst>
                  <a:path extrusionOk="0" h="10856" w="7423">
                    <a:moveTo>
                      <a:pt x="7422" y="1"/>
                    </a:moveTo>
                    <a:lnTo>
                      <a:pt x="23" y="1688"/>
                    </a:lnTo>
                    <a:lnTo>
                      <a:pt x="1" y="10855"/>
                    </a:lnTo>
                    <a:lnTo>
                      <a:pt x="7401" y="9168"/>
                    </a:lnTo>
                    <a:lnTo>
                      <a:pt x="742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46"/>
            <p:cNvGrpSpPr/>
            <p:nvPr/>
          </p:nvGrpSpPr>
          <p:grpSpPr>
            <a:xfrm>
              <a:off x="5976993" y="471107"/>
              <a:ext cx="222175" cy="258225"/>
              <a:chOff x="4390750" y="609200"/>
              <a:chExt cx="222175" cy="258225"/>
            </a:xfrm>
          </p:grpSpPr>
          <p:sp>
            <p:nvSpPr>
              <p:cNvPr id="816" name="Google Shape;816;p46"/>
              <p:cNvSpPr/>
              <p:nvPr/>
            </p:nvSpPr>
            <p:spPr>
              <a:xfrm>
                <a:off x="4599550" y="655000"/>
                <a:ext cx="12300" cy="135800"/>
              </a:xfrm>
              <a:custGeom>
                <a:rect b="b" l="l" r="r" t="t"/>
                <a:pathLst>
                  <a:path extrusionOk="0" h="5432" w="492">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6"/>
              <p:cNvSpPr/>
              <p:nvPr/>
            </p:nvSpPr>
            <p:spPr>
              <a:xfrm>
                <a:off x="4427175" y="721700"/>
                <a:ext cx="185750" cy="145725"/>
              </a:xfrm>
              <a:custGeom>
                <a:rect b="b" l="l" r="r" t="t"/>
                <a:pathLst>
                  <a:path extrusionOk="0" h="5829" w="7430">
                    <a:moveTo>
                      <a:pt x="7429" y="1"/>
                    </a:moveTo>
                    <a:lnTo>
                      <a:pt x="29" y="1696"/>
                    </a:lnTo>
                    <a:lnTo>
                      <a:pt x="1" y="5828"/>
                    </a:lnTo>
                    <a:lnTo>
                      <a:pt x="7400" y="4133"/>
                    </a:lnTo>
                    <a:lnTo>
                      <a:pt x="7429"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6"/>
              <p:cNvSpPr/>
              <p:nvPr/>
            </p:nvSpPr>
            <p:spPr>
              <a:xfrm>
                <a:off x="4400300" y="686900"/>
                <a:ext cx="27625" cy="180525"/>
              </a:xfrm>
              <a:custGeom>
                <a:rect b="b" l="l" r="r" t="t"/>
                <a:pathLst>
                  <a:path extrusionOk="0" h="7221" w="1105">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6"/>
              <p:cNvSpPr/>
              <p:nvPr/>
            </p:nvSpPr>
            <p:spPr>
              <a:xfrm>
                <a:off x="4390750" y="609200"/>
                <a:ext cx="222175" cy="154900"/>
              </a:xfrm>
              <a:custGeom>
                <a:rect b="b" l="l" r="r" t="t"/>
                <a:pathLst>
                  <a:path extrusionOk="0" h="6196" w="8887">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46"/>
            <p:cNvGrpSpPr/>
            <p:nvPr/>
          </p:nvGrpSpPr>
          <p:grpSpPr>
            <a:xfrm>
              <a:off x="6012699" y="624883"/>
              <a:ext cx="258950" cy="209025"/>
              <a:chOff x="4427350" y="850800"/>
              <a:chExt cx="258950" cy="209025"/>
            </a:xfrm>
          </p:grpSpPr>
          <p:sp>
            <p:nvSpPr>
              <p:cNvPr id="821" name="Google Shape;821;p46"/>
              <p:cNvSpPr/>
              <p:nvPr/>
            </p:nvSpPr>
            <p:spPr>
              <a:xfrm>
                <a:off x="4427350" y="893175"/>
                <a:ext cx="179975" cy="166650"/>
              </a:xfrm>
              <a:custGeom>
                <a:rect b="b" l="l" r="r" t="t"/>
                <a:pathLst>
                  <a:path extrusionOk="0" h="6666" w="7199">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6"/>
              <p:cNvSpPr/>
              <p:nvPr/>
            </p:nvSpPr>
            <p:spPr>
              <a:xfrm>
                <a:off x="4427900" y="850800"/>
                <a:ext cx="258400" cy="147700"/>
              </a:xfrm>
              <a:custGeom>
                <a:rect b="b" l="l" r="r" t="t"/>
                <a:pathLst>
                  <a:path extrusionOk="0" h="5908" w="10336">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6"/>
              <p:cNvSpPr/>
              <p:nvPr/>
            </p:nvSpPr>
            <p:spPr>
              <a:xfrm>
                <a:off x="4606775" y="892825"/>
                <a:ext cx="79525" cy="167000"/>
              </a:xfrm>
              <a:custGeom>
                <a:rect b="b" l="l" r="r" t="t"/>
                <a:pathLst>
                  <a:path extrusionOk="0" h="6680" w="3181">
                    <a:moveTo>
                      <a:pt x="3181" y="0"/>
                    </a:moveTo>
                    <a:lnTo>
                      <a:pt x="29" y="4227"/>
                    </a:lnTo>
                    <a:lnTo>
                      <a:pt x="0" y="6679"/>
                    </a:lnTo>
                    <a:lnTo>
                      <a:pt x="3181" y="2467"/>
                    </a:lnTo>
                    <a:lnTo>
                      <a:pt x="3181"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46"/>
            <p:cNvGrpSpPr/>
            <p:nvPr/>
          </p:nvGrpSpPr>
          <p:grpSpPr>
            <a:xfrm>
              <a:off x="6192527" y="709277"/>
              <a:ext cx="269050" cy="141925"/>
              <a:chOff x="4703050" y="934300"/>
              <a:chExt cx="269050" cy="141925"/>
            </a:xfrm>
          </p:grpSpPr>
          <p:sp>
            <p:nvSpPr>
              <p:cNvPr id="825" name="Google Shape;825;p46"/>
              <p:cNvSpPr/>
              <p:nvPr/>
            </p:nvSpPr>
            <p:spPr>
              <a:xfrm>
                <a:off x="4704500" y="934300"/>
                <a:ext cx="267600" cy="122600"/>
              </a:xfrm>
              <a:custGeom>
                <a:rect b="b" l="l" r="r" t="t"/>
                <a:pathLst>
                  <a:path extrusionOk="0" h="4904" w="10704">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6"/>
              <p:cNvSpPr/>
              <p:nvPr/>
            </p:nvSpPr>
            <p:spPr>
              <a:xfrm>
                <a:off x="4703050" y="1040675"/>
                <a:ext cx="268875" cy="35550"/>
              </a:xfrm>
              <a:custGeom>
                <a:rect b="b" l="l" r="r" t="t"/>
                <a:pathLst>
                  <a:path extrusionOk="0" h="1422" w="10755">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7" name="Google Shape;827;p46"/>
          <p:cNvGrpSpPr/>
          <p:nvPr/>
        </p:nvGrpSpPr>
        <p:grpSpPr>
          <a:xfrm rot="5400000">
            <a:off x="7811864" y="752915"/>
            <a:ext cx="87395" cy="517491"/>
            <a:chOff x="4427900" y="1369375"/>
            <a:chExt cx="77375" cy="458200"/>
          </a:xfrm>
        </p:grpSpPr>
        <p:grpSp>
          <p:nvGrpSpPr>
            <p:cNvPr id="828" name="Google Shape;828;p46"/>
            <p:cNvGrpSpPr/>
            <p:nvPr/>
          </p:nvGrpSpPr>
          <p:grpSpPr>
            <a:xfrm>
              <a:off x="4427900" y="1369375"/>
              <a:ext cx="36800" cy="458200"/>
              <a:chOff x="4427900" y="1369375"/>
              <a:chExt cx="36800" cy="458200"/>
            </a:xfrm>
          </p:grpSpPr>
          <p:sp>
            <p:nvSpPr>
              <p:cNvPr id="829" name="Google Shape;829;p46"/>
              <p:cNvSpPr/>
              <p:nvPr/>
            </p:nvSpPr>
            <p:spPr>
              <a:xfrm>
                <a:off x="4428250" y="1369375"/>
                <a:ext cx="2375" cy="458200"/>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6"/>
              <p:cNvSpPr/>
              <p:nvPr/>
            </p:nvSpPr>
            <p:spPr>
              <a:xfrm>
                <a:off x="4427900"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6"/>
              <p:cNvSpPr/>
              <p:nvPr/>
            </p:nvSpPr>
            <p:spPr>
              <a:xfrm>
                <a:off x="4428250"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6"/>
              <p:cNvSpPr/>
              <p:nvPr/>
            </p:nvSpPr>
            <p:spPr>
              <a:xfrm>
                <a:off x="4428250"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6"/>
              <p:cNvSpPr/>
              <p:nvPr/>
            </p:nvSpPr>
            <p:spPr>
              <a:xfrm>
                <a:off x="4428250"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6"/>
              <p:cNvSpPr/>
              <p:nvPr/>
            </p:nvSpPr>
            <p:spPr>
              <a:xfrm>
                <a:off x="4427900"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a:off x="4428250"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p:nvPr/>
            </p:nvSpPr>
            <p:spPr>
              <a:xfrm>
                <a:off x="4428250"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6"/>
              <p:cNvSpPr/>
              <p:nvPr/>
            </p:nvSpPr>
            <p:spPr>
              <a:xfrm>
                <a:off x="4427900"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6"/>
              <p:cNvSpPr/>
              <p:nvPr/>
            </p:nvSpPr>
            <p:spPr>
              <a:xfrm>
                <a:off x="4427900"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6"/>
              <p:cNvSpPr/>
              <p:nvPr/>
            </p:nvSpPr>
            <p:spPr>
              <a:xfrm>
                <a:off x="4428250"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6"/>
              <p:cNvSpPr/>
              <p:nvPr/>
            </p:nvSpPr>
            <p:spPr>
              <a:xfrm>
                <a:off x="4428250"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6"/>
              <p:cNvSpPr/>
              <p:nvPr/>
            </p:nvSpPr>
            <p:spPr>
              <a:xfrm>
                <a:off x="4427900"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6"/>
              <p:cNvSpPr/>
              <p:nvPr/>
            </p:nvSpPr>
            <p:spPr>
              <a:xfrm>
                <a:off x="4428250"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6"/>
              <p:cNvSpPr/>
              <p:nvPr/>
            </p:nvSpPr>
            <p:spPr>
              <a:xfrm>
                <a:off x="4428250"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6"/>
              <p:cNvSpPr/>
              <p:nvPr/>
            </p:nvSpPr>
            <p:spPr>
              <a:xfrm>
                <a:off x="4428250"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6"/>
              <p:cNvSpPr/>
              <p:nvPr/>
            </p:nvSpPr>
            <p:spPr>
              <a:xfrm>
                <a:off x="4427900"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6"/>
              <p:cNvSpPr/>
              <p:nvPr/>
            </p:nvSpPr>
            <p:spPr>
              <a:xfrm>
                <a:off x="4428250"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6"/>
              <p:cNvSpPr/>
              <p:nvPr/>
            </p:nvSpPr>
            <p:spPr>
              <a:xfrm>
                <a:off x="4428250"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6"/>
              <p:cNvSpPr/>
              <p:nvPr/>
            </p:nvSpPr>
            <p:spPr>
              <a:xfrm>
                <a:off x="4428250"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6"/>
              <p:cNvSpPr/>
              <p:nvPr/>
            </p:nvSpPr>
            <p:spPr>
              <a:xfrm>
                <a:off x="4427900"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6"/>
              <p:cNvSpPr/>
              <p:nvPr/>
            </p:nvSpPr>
            <p:spPr>
              <a:xfrm>
                <a:off x="4428250"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6"/>
              <p:cNvSpPr/>
              <p:nvPr/>
            </p:nvSpPr>
            <p:spPr>
              <a:xfrm>
                <a:off x="4428250"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6"/>
              <p:cNvSpPr/>
              <p:nvPr/>
            </p:nvSpPr>
            <p:spPr>
              <a:xfrm>
                <a:off x="4428250"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6"/>
              <p:cNvSpPr/>
              <p:nvPr/>
            </p:nvSpPr>
            <p:spPr>
              <a:xfrm>
                <a:off x="4427900"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6"/>
              <p:cNvSpPr/>
              <p:nvPr/>
            </p:nvSpPr>
            <p:spPr>
              <a:xfrm>
                <a:off x="4428250"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6"/>
              <p:cNvSpPr/>
              <p:nvPr/>
            </p:nvSpPr>
            <p:spPr>
              <a:xfrm>
                <a:off x="4428250"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6"/>
              <p:cNvSpPr/>
              <p:nvPr/>
            </p:nvSpPr>
            <p:spPr>
              <a:xfrm>
                <a:off x="4428250"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6"/>
              <p:cNvSpPr/>
              <p:nvPr/>
            </p:nvSpPr>
            <p:spPr>
              <a:xfrm>
                <a:off x="4427900"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6"/>
              <p:cNvSpPr/>
              <p:nvPr/>
            </p:nvSpPr>
            <p:spPr>
              <a:xfrm>
                <a:off x="4428250"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6"/>
              <p:cNvSpPr/>
              <p:nvPr/>
            </p:nvSpPr>
            <p:spPr>
              <a:xfrm>
                <a:off x="4428250"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4428250" y="1825400"/>
                <a:ext cx="17350" cy="2175"/>
              </a:xfrm>
              <a:custGeom>
                <a:rect b="b" l="l" r="r" t="t"/>
                <a:pathLst>
                  <a:path extrusionOk="0" h="87" w="694">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6"/>
              <p:cNvSpPr/>
              <p:nvPr/>
            </p:nvSpPr>
            <p:spPr>
              <a:xfrm>
                <a:off x="4428250" y="1796900"/>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46"/>
            <p:cNvGrpSpPr/>
            <p:nvPr/>
          </p:nvGrpSpPr>
          <p:grpSpPr>
            <a:xfrm>
              <a:off x="4488850" y="1372625"/>
              <a:ext cx="16425" cy="169875"/>
              <a:chOff x="4488850" y="1372625"/>
              <a:chExt cx="16425" cy="169875"/>
            </a:xfrm>
          </p:grpSpPr>
          <p:sp>
            <p:nvSpPr>
              <p:cNvPr id="863" name="Google Shape;863;p46"/>
              <p:cNvSpPr/>
              <p:nvPr/>
            </p:nvSpPr>
            <p:spPr>
              <a:xfrm>
                <a:off x="4488850" y="1372625"/>
                <a:ext cx="16425" cy="16625"/>
              </a:xfrm>
              <a:custGeom>
                <a:rect b="b" l="l" r="r" t="t"/>
                <a:pathLst>
                  <a:path extrusionOk="0" h="665" w="657">
                    <a:moveTo>
                      <a:pt x="0" y="1"/>
                    </a:moveTo>
                    <a:lnTo>
                      <a:pt x="0" y="664"/>
                    </a:lnTo>
                    <a:lnTo>
                      <a:pt x="657" y="664"/>
                    </a:lnTo>
                    <a:lnTo>
                      <a:pt x="657" y="1"/>
                    </a:ln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6"/>
              <p:cNvSpPr/>
              <p:nvPr/>
            </p:nvSpPr>
            <p:spPr>
              <a:xfrm>
                <a:off x="4488850" y="1398225"/>
                <a:ext cx="16425" cy="16625"/>
              </a:xfrm>
              <a:custGeom>
                <a:rect b="b" l="l" r="r" t="t"/>
                <a:pathLst>
                  <a:path extrusionOk="0" h="665" w="657">
                    <a:moveTo>
                      <a:pt x="0" y="1"/>
                    </a:moveTo>
                    <a:lnTo>
                      <a:pt x="0" y="664"/>
                    </a:lnTo>
                    <a:lnTo>
                      <a:pt x="657" y="664"/>
                    </a:lnTo>
                    <a:lnTo>
                      <a:pt x="657"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a:off x="4488850" y="1423825"/>
                <a:ext cx="16425" cy="16625"/>
              </a:xfrm>
              <a:custGeom>
                <a:rect b="b" l="l" r="r" t="t"/>
                <a:pathLst>
                  <a:path extrusionOk="0" h="665" w="657">
                    <a:moveTo>
                      <a:pt x="0" y="1"/>
                    </a:moveTo>
                    <a:lnTo>
                      <a:pt x="0" y="664"/>
                    </a:lnTo>
                    <a:lnTo>
                      <a:pt x="657" y="664"/>
                    </a:lnTo>
                    <a:lnTo>
                      <a:pt x="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a:off x="4488850" y="1449450"/>
                <a:ext cx="16425" cy="16425"/>
              </a:xfrm>
              <a:custGeom>
                <a:rect b="b" l="l" r="r" t="t"/>
                <a:pathLst>
                  <a:path extrusionOk="0" h="657" w="657">
                    <a:moveTo>
                      <a:pt x="0" y="0"/>
                    </a:moveTo>
                    <a:lnTo>
                      <a:pt x="0" y="656"/>
                    </a:lnTo>
                    <a:lnTo>
                      <a:pt x="657" y="656"/>
                    </a:lnTo>
                    <a:lnTo>
                      <a:pt x="65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a:off x="4488850" y="1474875"/>
                <a:ext cx="16425" cy="16600"/>
              </a:xfrm>
              <a:custGeom>
                <a:rect b="b" l="l" r="r" t="t"/>
                <a:pathLst>
                  <a:path extrusionOk="0" h="664" w="657">
                    <a:moveTo>
                      <a:pt x="0" y="0"/>
                    </a:moveTo>
                    <a:lnTo>
                      <a:pt x="0" y="664"/>
                    </a:lnTo>
                    <a:lnTo>
                      <a:pt x="657" y="664"/>
                    </a:lnTo>
                    <a:lnTo>
                      <a:pt x="65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a:off x="4488850" y="1500475"/>
                <a:ext cx="16425" cy="16600"/>
              </a:xfrm>
              <a:custGeom>
                <a:rect b="b" l="l" r="r" t="t"/>
                <a:pathLst>
                  <a:path extrusionOk="0" h="664" w="657">
                    <a:moveTo>
                      <a:pt x="0" y="0"/>
                    </a:moveTo>
                    <a:lnTo>
                      <a:pt x="0" y="664"/>
                    </a:lnTo>
                    <a:lnTo>
                      <a:pt x="657" y="664"/>
                    </a:lnTo>
                    <a:lnTo>
                      <a:pt x="65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4488850" y="1526075"/>
                <a:ext cx="16425" cy="16425"/>
              </a:xfrm>
              <a:custGeom>
                <a:rect b="b" l="l" r="r" t="t"/>
                <a:pathLst>
                  <a:path extrusionOk="0" h="657" w="657">
                    <a:moveTo>
                      <a:pt x="0" y="0"/>
                    </a:moveTo>
                    <a:lnTo>
                      <a:pt x="0" y="657"/>
                    </a:lnTo>
                    <a:lnTo>
                      <a:pt x="657" y="657"/>
                    </a:lnTo>
                    <a:lnTo>
                      <a:pt x="657"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0" name="Google Shape;870;p46"/>
          <p:cNvGrpSpPr/>
          <p:nvPr/>
        </p:nvGrpSpPr>
        <p:grpSpPr>
          <a:xfrm>
            <a:off x="4553653" y="1403110"/>
            <a:ext cx="287997" cy="219067"/>
            <a:chOff x="5023100" y="253750"/>
            <a:chExt cx="255000" cy="193950"/>
          </a:xfrm>
        </p:grpSpPr>
        <p:sp>
          <p:nvSpPr>
            <p:cNvPr id="871" name="Google Shape;871;p46"/>
            <p:cNvSpPr/>
            <p:nvPr/>
          </p:nvSpPr>
          <p:spPr>
            <a:xfrm>
              <a:off x="5023100" y="253750"/>
              <a:ext cx="255000" cy="193950"/>
            </a:xfrm>
            <a:custGeom>
              <a:rect b="b" l="l" r="r" t="t"/>
              <a:pathLst>
                <a:path extrusionOk="0" h="7758" w="1020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5023100" y="253800"/>
              <a:ext cx="254625" cy="147150"/>
            </a:xfrm>
            <a:custGeom>
              <a:rect b="b" l="l" r="r" t="t"/>
              <a:pathLst>
                <a:path extrusionOk="0" h="5886" w="10185">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6"/>
            <p:cNvSpPr/>
            <p:nvPr/>
          </p:nvSpPr>
          <p:spPr>
            <a:xfrm>
              <a:off x="5045475" y="266950"/>
              <a:ext cx="209725" cy="121200"/>
            </a:xfrm>
            <a:custGeom>
              <a:rect b="b" l="l" r="r" t="t"/>
              <a:pathLst>
                <a:path extrusionOk="0" h="4848" w="8389">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p:nvPr/>
          </p:nvSpPr>
          <p:spPr>
            <a:xfrm>
              <a:off x="5072325" y="282825"/>
              <a:ext cx="155650" cy="90000"/>
            </a:xfrm>
            <a:custGeom>
              <a:rect b="b" l="l" r="r" t="t"/>
              <a:pathLst>
                <a:path extrusionOk="0" h="3600" w="6226">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a:off x="5090725" y="296850"/>
              <a:ext cx="118500" cy="62325"/>
            </a:xfrm>
            <a:custGeom>
              <a:rect b="b" l="l" r="r" t="t"/>
              <a:pathLst>
                <a:path extrusionOk="0" h="2493" w="474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6"/>
            <p:cNvSpPr/>
            <p:nvPr/>
          </p:nvSpPr>
          <p:spPr>
            <a:xfrm>
              <a:off x="5121025" y="311675"/>
              <a:ext cx="57725" cy="33200"/>
            </a:xfrm>
            <a:custGeom>
              <a:rect b="b" l="l" r="r" t="t"/>
              <a:pathLst>
                <a:path extrusionOk="0" h="1328" w="2309">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46"/>
          <p:cNvGrpSpPr/>
          <p:nvPr/>
        </p:nvGrpSpPr>
        <p:grpSpPr>
          <a:xfrm>
            <a:off x="4501765" y="1029060"/>
            <a:ext cx="163961" cy="243605"/>
            <a:chOff x="3431675" y="243350"/>
            <a:chExt cx="145175" cy="215675"/>
          </a:xfrm>
        </p:grpSpPr>
        <p:sp>
          <p:nvSpPr>
            <p:cNvPr id="878" name="Google Shape;878;p46"/>
            <p:cNvSpPr/>
            <p:nvPr/>
          </p:nvSpPr>
          <p:spPr>
            <a:xfrm>
              <a:off x="3519500" y="424200"/>
              <a:ext cx="57350" cy="34825"/>
            </a:xfrm>
            <a:custGeom>
              <a:rect b="b" l="l" r="r" t="t"/>
              <a:pathLst>
                <a:path extrusionOk="0" h="1393" w="2294">
                  <a:moveTo>
                    <a:pt x="51" y="0"/>
                  </a:moveTo>
                  <a:lnTo>
                    <a:pt x="0" y="29"/>
                  </a:lnTo>
                  <a:lnTo>
                    <a:pt x="974" y="635"/>
                  </a:lnTo>
                  <a:lnTo>
                    <a:pt x="2294" y="1392"/>
                  </a:lnTo>
                  <a:lnTo>
                    <a:pt x="5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6"/>
            <p:cNvSpPr/>
            <p:nvPr/>
          </p:nvSpPr>
          <p:spPr>
            <a:xfrm>
              <a:off x="3464675" y="262275"/>
              <a:ext cx="112175" cy="196750"/>
            </a:xfrm>
            <a:custGeom>
              <a:rect b="b" l="l" r="r" t="t"/>
              <a:pathLst>
                <a:path extrusionOk="0" h="7870" w="4487">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p:nvPr/>
          </p:nvSpPr>
          <p:spPr>
            <a:xfrm>
              <a:off x="3431675" y="308075"/>
              <a:ext cx="33025" cy="148600"/>
            </a:xfrm>
            <a:custGeom>
              <a:rect b="b" l="l" r="r" t="t"/>
              <a:pathLst>
                <a:path extrusionOk="0" h="5944" w="1321">
                  <a:moveTo>
                    <a:pt x="1" y="0"/>
                  </a:moveTo>
                  <a:lnTo>
                    <a:pt x="1" y="5186"/>
                  </a:lnTo>
                  <a:lnTo>
                    <a:pt x="1321" y="5943"/>
                  </a:lnTo>
                  <a:lnTo>
                    <a:pt x="1321" y="758"/>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6"/>
            <p:cNvSpPr/>
            <p:nvPr/>
          </p:nvSpPr>
          <p:spPr>
            <a:xfrm>
              <a:off x="3431675" y="243350"/>
              <a:ext cx="145175" cy="83675"/>
            </a:xfrm>
            <a:custGeom>
              <a:rect b="b" l="l" r="r" t="t"/>
              <a:pathLst>
                <a:path extrusionOk="0" h="3347" w="5807">
                  <a:moveTo>
                    <a:pt x="4487" y="0"/>
                  </a:moveTo>
                  <a:lnTo>
                    <a:pt x="1" y="2589"/>
                  </a:lnTo>
                  <a:lnTo>
                    <a:pt x="1321" y="3347"/>
                  </a:lnTo>
                  <a:lnTo>
                    <a:pt x="5807" y="757"/>
                  </a:lnTo>
                  <a:lnTo>
                    <a:pt x="448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46"/>
          <p:cNvGrpSpPr/>
          <p:nvPr/>
        </p:nvGrpSpPr>
        <p:grpSpPr>
          <a:xfrm>
            <a:off x="5009043" y="1043517"/>
            <a:ext cx="201428" cy="220987"/>
            <a:chOff x="3782200" y="256150"/>
            <a:chExt cx="178350" cy="195650"/>
          </a:xfrm>
        </p:grpSpPr>
        <p:sp>
          <p:nvSpPr>
            <p:cNvPr id="883" name="Google Shape;883;p46"/>
            <p:cNvSpPr/>
            <p:nvPr/>
          </p:nvSpPr>
          <p:spPr>
            <a:xfrm>
              <a:off x="3791950" y="256150"/>
              <a:ext cx="154900" cy="142100"/>
            </a:xfrm>
            <a:custGeom>
              <a:rect b="b" l="l" r="r" t="t"/>
              <a:pathLst>
                <a:path extrusionOk="0" h="5684" w="6196">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6"/>
            <p:cNvSpPr/>
            <p:nvPr/>
          </p:nvSpPr>
          <p:spPr>
            <a:xfrm>
              <a:off x="3782200" y="328275"/>
              <a:ext cx="178350" cy="123525"/>
            </a:xfrm>
            <a:custGeom>
              <a:rect b="b" l="l" r="r" t="t"/>
              <a:pathLst>
                <a:path extrusionOk="0" h="4941" w="7134">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a:off x="3815200" y="276075"/>
              <a:ext cx="145175" cy="175725"/>
            </a:xfrm>
            <a:custGeom>
              <a:rect b="b" l="l" r="r" t="t"/>
              <a:pathLst>
                <a:path extrusionOk="0" h="7029" w="5807">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46"/>
          <p:cNvGrpSpPr/>
          <p:nvPr/>
        </p:nvGrpSpPr>
        <p:grpSpPr>
          <a:xfrm>
            <a:off x="5981017" y="1451330"/>
            <a:ext cx="191857" cy="207037"/>
            <a:chOff x="3189900" y="762150"/>
            <a:chExt cx="169875" cy="183300"/>
          </a:xfrm>
        </p:grpSpPr>
        <p:grpSp>
          <p:nvGrpSpPr>
            <p:cNvPr id="887" name="Google Shape;887;p46"/>
            <p:cNvGrpSpPr/>
            <p:nvPr/>
          </p:nvGrpSpPr>
          <p:grpSpPr>
            <a:xfrm>
              <a:off x="3192775" y="894450"/>
              <a:ext cx="164100" cy="51000"/>
              <a:chOff x="3192775" y="894450"/>
              <a:chExt cx="164100" cy="51000"/>
            </a:xfrm>
          </p:grpSpPr>
          <p:sp>
            <p:nvSpPr>
              <p:cNvPr id="888" name="Google Shape;888;p46"/>
              <p:cNvSpPr/>
              <p:nvPr/>
            </p:nvSpPr>
            <p:spPr>
              <a:xfrm>
                <a:off x="3192775" y="894450"/>
                <a:ext cx="164100" cy="51000"/>
              </a:xfrm>
              <a:custGeom>
                <a:rect b="b" l="l" r="r" t="t"/>
                <a:pathLst>
                  <a:path extrusionOk="0" h="2040" w="6564">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6"/>
              <p:cNvSpPr/>
              <p:nvPr/>
            </p:nvSpPr>
            <p:spPr>
              <a:xfrm>
                <a:off x="3259850" y="894450"/>
                <a:ext cx="25800" cy="50875"/>
              </a:xfrm>
              <a:custGeom>
                <a:rect b="b" l="l" r="r" t="t"/>
                <a:pathLst>
                  <a:path extrusionOk="0" h="2035" w="1032">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46"/>
            <p:cNvGrpSpPr/>
            <p:nvPr/>
          </p:nvGrpSpPr>
          <p:grpSpPr>
            <a:xfrm>
              <a:off x="3192775" y="862421"/>
              <a:ext cx="164100" cy="34915"/>
              <a:chOff x="3192775" y="867225"/>
              <a:chExt cx="164100" cy="25450"/>
            </a:xfrm>
          </p:grpSpPr>
          <p:sp>
            <p:nvSpPr>
              <p:cNvPr id="891" name="Google Shape;891;p46"/>
              <p:cNvSpPr/>
              <p:nvPr/>
            </p:nvSpPr>
            <p:spPr>
              <a:xfrm>
                <a:off x="3192775" y="867225"/>
                <a:ext cx="164100" cy="25450"/>
              </a:xfrm>
              <a:custGeom>
                <a:rect b="b" l="l" r="r" t="t"/>
                <a:pathLst>
                  <a:path extrusionOk="0" h="1018" w="6564">
                    <a:moveTo>
                      <a:pt x="0" y="0"/>
                    </a:moveTo>
                    <a:lnTo>
                      <a:pt x="0" y="1017"/>
                    </a:lnTo>
                    <a:lnTo>
                      <a:pt x="6564" y="1017"/>
                    </a:lnTo>
                    <a:lnTo>
                      <a:pt x="65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a:off x="3259850" y="867225"/>
                <a:ext cx="25800" cy="25450"/>
              </a:xfrm>
              <a:custGeom>
                <a:rect b="b" l="l" r="r" t="t"/>
                <a:pathLst>
                  <a:path extrusionOk="0" h="1018" w="1032">
                    <a:moveTo>
                      <a:pt x="0" y="0"/>
                    </a:moveTo>
                    <a:lnTo>
                      <a:pt x="0" y="1017"/>
                    </a:lnTo>
                    <a:lnTo>
                      <a:pt x="1032" y="1017"/>
                    </a:lnTo>
                    <a:lnTo>
                      <a:pt x="10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46"/>
            <p:cNvGrpSpPr/>
            <p:nvPr/>
          </p:nvGrpSpPr>
          <p:grpSpPr>
            <a:xfrm>
              <a:off x="3189900" y="762150"/>
              <a:ext cx="169875" cy="102375"/>
              <a:chOff x="3189900" y="762150"/>
              <a:chExt cx="169875" cy="102375"/>
            </a:xfrm>
          </p:grpSpPr>
          <p:sp>
            <p:nvSpPr>
              <p:cNvPr id="894" name="Google Shape;894;p46"/>
              <p:cNvSpPr/>
              <p:nvPr/>
            </p:nvSpPr>
            <p:spPr>
              <a:xfrm>
                <a:off x="3192775" y="762150"/>
                <a:ext cx="164100" cy="102375"/>
              </a:xfrm>
              <a:custGeom>
                <a:rect b="b" l="l" r="r" t="t"/>
                <a:pathLst>
                  <a:path extrusionOk="0" h="4095" w="6564">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p:nvPr/>
            </p:nvSpPr>
            <p:spPr>
              <a:xfrm>
                <a:off x="3259850" y="788950"/>
                <a:ext cx="25800" cy="75575"/>
              </a:xfrm>
              <a:custGeom>
                <a:rect b="b" l="l" r="r" t="t"/>
                <a:pathLst>
                  <a:path extrusionOk="0" h="3023" w="1032">
                    <a:moveTo>
                      <a:pt x="0" y="1"/>
                    </a:moveTo>
                    <a:lnTo>
                      <a:pt x="0" y="3023"/>
                    </a:lnTo>
                    <a:lnTo>
                      <a:pt x="1032" y="3023"/>
                    </a:lnTo>
                    <a:lnTo>
                      <a:pt x="1032" y="15"/>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p:nvPr/>
            </p:nvSpPr>
            <p:spPr>
              <a:xfrm>
                <a:off x="3189900" y="762175"/>
                <a:ext cx="169875" cy="94700"/>
              </a:xfrm>
              <a:custGeom>
                <a:rect b="b" l="l" r="r" t="t"/>
                <a:pathLst>
                  <a:path extrusionOk="0" h="3788" w="6795">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7" name="Google Shape;897;p46"/>
          <p:cNvGrpSpPr/>
          <p:nvPr/>
        </p:nvGrpSpPr>
        <p:grpSpPr>
          <a:xfrm>
            <a:off x="4200824" y="1424207"/>
            <a:ext cx="202501" cy="173521"/>
            <a:chOff x="2862744" y="750125"/>
            <a:chExt cx="179300" cy="153627"/>
          </a:xfrm>
        </p:grpSpPr>
        <p:grpSp>
          <p:nvGrpSpPr>
            <p:cNvPr id="898" name="Google Shape;898;p46"/>
            <p:cNvGrpSpPr/>
            <p:nvPr/>
          </p:nvGrpSpPr>
          <p:grpSpPr>
            <a:xfrm>
              <a:off x="2934544" y="750125"/>
              <a:ext cx="107500" cy="112300"/>
              <a:chOff x="2934750" y="687150"/>
              <a:chExt cx="107500" cy="112300"/>
            </a:xfrm>
          </p:grpSpPr>
          <p:sp>
            <p:nvSpPr>
              <p:cNvPr id="899" name="Google Shape;899;p46"/>
              <p:cNvSpPr/>
              <p:nvPr/>
            </p:nvSpPr>
            <p:spPr>
              <a:xfrm>
                <a:off x="3011575" y="716850"/>
                <a:ext cx="30675" cy="82600"/>
              </a:xfrm>
              <a:custGeom>
                <a:rect b="b" l="l" r="r" t="t"/>
                <a:pathLst>
                  <a:path extrusionOk="0" h="3304" w="1227">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p:nvPr/>
            </p:nvSpPr>
            <p:spPr>
              <a:xfrm>
                <a:off x="2934750" y="687150"/>
                <a:ext cx="107500" cy="62000"/>
              </a:xfrm>
              <a:custGeom>
                <a:rect b="b" l="l" r="r" t="t"/>
                <a:pathLst>
                  <a:path extrusionOk="0" h="2480" w="430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6"/>
              <p:cNvSpPr/>
              <p:nvPr/>
            </p:nvSpPr>
            <p:spPr>
              <a:xfrm>
                <a:off x="2934750" y="704750"/>
                <a:ext cx="76825" cy="94700"/>
              </a:xfrm>
              <a:custGeom>
                <a:rect b="b" l="l" r="r" t="t"/>
                <a:pathLst>
                  <a:path extrusionOk="0" h="3788" w="3073">
                    <a:moveTo>
                      <a:pt x="1" y="1"/>
                    </a:moveTo>
                    <a:lnTo>
                      <a:pt x="1" y="2020"/>
                    </a:lnTo>
                    <a:lnTo>
                      <a:pt x="3073" y="3787"/>
                    </a:lnTo>
                    <a:lnTo>
                      <a:pt x="3073" y="1775"/>
                    </a:lnTo>
                    <a:lnTo>
                      <a:pt x="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46"/>
            <p:cNvGrpSpPr/>
            <p:nvPr/>
          </p:nvGrpSpPr>
          <p:grpSpPr>
            <a:xfrm>
              <a:off x="2896875" y="767675"/>
              <a:ext cx="114700" cy="116325"/>
              <a:chOff x="2896875" y="767675"/>
              <a:chExt cx="114700" cy="116325"/>
            </a:xfrm>
          </p:grpSpPr>
          <p:sp>
            <p:nvSpPr>
              <p:cNvPr id="903" name="Google Shape;903;p46"/>
              <p:cNvSpPr/>
              <p:nvPr/>
            </p:nvSpPr>
            <p:spPr>
              <a:xfrm>
                <a:off x="2973700" y="811850"/>
                <a:ext cx="37875" cy="72150"/>
              </a:xfrm>
              <a:custGeom>
                <a:rect b="b" l="l" r="r" t="t"/>
                <a:pathLst>
                  <a:path extrusionOk="0" h="2886" w="1515">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p:nvPr/>
            </p:nvSpPr>
            <p:spPr>
              <a:xfrm>
                <a:off x="2896875" y="767675"/>
                <a:ext cx="114525" cy="66025"/>
              </a:xfrm>
              <a:custGeom>
                <a:rect b="b" l="l" r="r" t="t"/>
                <a:pathLst>
                  <a:path extrusionOk="0" h="2641" w="4581">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p:nvPr/>
            </p:nvSpPr>
            <p:spPr>
              <a:xfrm>
                <a:off x="2896875" y="789500"/>
                <a:ext cx="76850" cy="94500"/>
              </a:xfrm>
              <a:custGeom>
                <a:rect b="b" l="l" r="r" t="t"/>
                <a:pathLst>
                  <a:path extrusionOk="0" h="3780" w="3074">
                    <a:moveTo>
                      <a:pt x="1" y="1"/>
                    </a:moveTo>
                    <a:lnTo>
                      <a:pt x="1" y="2020"/>
                    </a:lnTo>
                    <a:lnTo>
                      <a:pt x="3073" y="3780"/>
                    </a:lnTo>
                    <a:lnTo>
                      <a:pt x="3073" y="1768"/>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46"/>
            <p:cNvGrpSpPr/>
            <p:nvPr/>
          </p:nvGrpSpPr>
          <p:grpSpPr>
            <a:xfrm>
              <a:off x="2862744" y="789602"/>
              <a:ext cx="110750" cy="114150"/>
              <a:chOff x="2862975" y="845225"/>
              <a:chExt cx="110750" cy="114150"/>
            </a:xfrm>
          </p:grpSpPr>
          <p:sp>
            <p:nvSpPr>
              <p:cNvPr id="907" name="Google Shape;907;p46"/>
              <p:cNvSpPr/>
              <p:nvPr/>
            </p:nvSpPr>
            <p:spPr>
              <a:xfrm>
                <a:off x="2862975" y="879475"/>
                <a:ext cx="110750" cy="79900"/>
              </a:xfrm>
              <a:custGeom>
                <a:rect b="b" l="l" r="r" t="t"/>
                <a:pathLst>
                  <a:path extrusionOk="0" h="3196" w="443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2863175" y="845225"/>
                <a:ext cx="110375" cy="63750"/>
              </a:xfrm>
              <a:custGeom>
                <a:rect b="b" l="l" r="r" t="t"/>
                <a:pathLst>
                  <a:path extrusionOk="0" h="2550" w="4415">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9" name="Google Shape;909;p46"/>
          <p:cNvGrpSpPr/>
          <p:nvPr/>
        </p:nvGrpSpPr>
        <p:grpSpPr>
          <a:xfrm>
            <a:off x="3518186" y="1071374"/>
            <a:ext cx="610213" cy="564453"/>
            <a:chOff x="2431875" y="700600"/>
            <a:chExt cx="264700" cy="244850"/>
          </a:xfrm>
        </p:grpSpPr>
        <p:sp>
          <p:nvSpPr>
            <p:cNvPr id="910" name="Google Shape;910;p46"/>
            <p:cNvSpPr/>
            <p:nvPr/>
          </p:nvSpPr>
          <p:spPr>
            <a:xfrm>
              <a:off x="2552500" y="700650"/>
              <a:ext cx="137600" cy="113225"/>
            </a:xfrm>
            <a:custGeom>
              <a:rect b="b" l="l" r="r" t="t"/>
              <a:pathLst>
                <a:path extrusionOk="0" h="4529" w="5504">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6"/>
            <p:cNvSpPr/>
            <p:nvPr/>
          </p:nvSpPr>
          <p:spPr>
            <a:xfrm>
              <a:off x="2621550" y="700600"/>
              <a:ext cx="68550" cy="113275"/>
            </a:xfrm>
            <a:custGeom>
              <a:rect b="b" l="l" r="r" t="t"/>
              <a:pathLst>
                <a:path extrusionOk="0" h="4531" w="2742">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6"/>
            <p:cNvSpPr/>
            <p:nvPr/>
          </p:nvSpPr>
          <p:spPr>
            <a:xfrm>
              <a:off x="2546375" y="700650"/>
              <a:ext cx="150200" cy="95375"/>
            </a:xfrm>
            <a:custGeom>
              <a:rect b="b" l="l" r="r" t="t"/>
              <a:pathLst>
                <a:path extrusionOk="0" h="3815" w="6008">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6"/>
            <p:cNvSpPr/>
            <p:nvPr/>
          </p:nvSpPr>
          <p:spPr>
            <a:xfrm>
              <a:off x="2579900" y="716125"/>
              <a:ext cx="83150" cy="47975"/>
            </a:xfrm>
            <a:custGeom>
              <a:rect b="b" l="l" r="r" t="t"/>
              <a:pathLst>
                <a:path extrusionOk="0" h="1919" w="3326">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p:nvPr/>
          </p:nvSpPr>
          <p:spPr>
            <a:xfrm>
              <a:off x="2578450" y="716125"/>
              <a:ext cx="86050" cy="27250"/>
            </a:xfrm>
            <a:custGeom>
              <a:rect b="b" l="l" r="r" t="t"/>
              <a:pathLst>
                <a:path extrusionOk="0" h="1090" w="3442">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6"/>
            <p:cNvSpPr/>
            <p:nvPr/>
          </p:nvSpPr>
          <p:spPr>
            <a:xfrm>
              <a:off x="2438550" y="774775"/>
              <a:ext cx="165350" cy="96875"/>
            </a:xfrm>
            <a:custGeom>
              <a:rect b="b" l="l" r="r" t="t"/>
              <a:pathLst>
                <a:path extrusionOk="0" h="3875" w="6614">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6"/>
            <p:cNvSpPr/>
            <p:nvPr/>
          </p:nvSpPr>
          <p:spPr>
            <a:xfrm>
              <a:off x="2431875" y="774700"/>
              <a:ext cx="172025" cy="79100"/>
            </a:xfrm>
            <a:custGeom>
              <a:rect b="b" l="l" r="r" t="t"/>
              <a:pathLst>
                <a:path extrusionOk="0" h="3164" w="6881">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6"/>
            <p:cNvSpPr/>
            <p:nvPr/>
          </p:nvSpPr>
          <p:spPr>
            <a:xfrm>
              <a:off x="2465400" y="790225"/>
              <a:ext cx="83150" cy="48175"/>
            </a:xfrm>
            <a:custGeom>
              <a:rect b="b" l="l" r="r" t="t"/>
              <a:pathLst>
                <a:path extrusionOk="0" h="1927" w="3326">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2464150" y="790225"/>
              <a:ext cx="85850" cy="27425"/>
            </a:xfrm>
            <a:custGeom>
              <a:rect b="b" l="l" r="r" t="t"/>
              <a:pathLst>
                <a:path extrusionOk="0" h="1097" w="3434">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2552325" y="832225"/>
              <a:ext cx="137050" cy="113225"/>
            </a:xfrm>
            <a:custGeom>
              <a:rect b="b" l="l" r="r" t="t"/>
              <a:pathLst>
                <a:path extrusionOk="0" h="4529" w="5482">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2545650" y="832225"/>
              <a:ext cx="150575" cy="95375"/>
            </a:xfrm>
            <a:custGeom>
              <a:rect b="b" l="l" r="r" t="t"/>
              <a:pathLst>
                <a:path extrusionOk="0" h="3815" w="6023">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6"/>
            <p:cNvSpPr/>
            <p:nvPr/>
          </p:nvSpPr>
          <p:spPr>
            <a:xfrm>
              <a:off x="2575225" y="863975"/>
              <a:ext cx="91250" cy="48175"/>
            </a:xfrm>
            <a:custGeom>
              <a:rect b="b" l="l" r="r" t="t"/>
              <a:pathLst>
                <a:path extrusionOk="0" h="1927" w="365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2577925" y="863975"/>
              <a:ext cx="85850" cy="27425"/>
            </a:xfrm>
            <a:custGeom>
              <a:rect b="b" l="l" r="r" t="t"/>
              <a:pathLst>
                <a:path extrusionOk="0" h="1097" w="3434">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46"/>
          <p:cNvGrpSpPr/>
          <p:nvPr/>
        </p:nvGrpSpPr>
        <p:grpSpPr>
          <a:xfrm>
            <a:off x="4193901" y="1043518"/>
            <a:ext cx="216347" cy="265394"/>
            <a:chOff x="4722841" y="238125"/>
            <a:chExt cx="191559" cy="234966"/>
          </a:xfrm>
        </p:grpSpPr>
        <p:grpSp>
          <p:nvGrpSpPr>
            <p:cNvPr id="924" name="Google Shape;924;p46"/>
            <p:cNvGrpSpPr/>
            <p:nvPr/>
          </p:nvGrpSpPr>
          <p:grpSpPr>
            <a:xfrm>
              <a:off x="4818100" y="238125"/>
              <a:ext cx="96300" cy="179775"/>
              <a:chOff x="2798800" y="238125"/>
              <a:chExt cx="96300" cy="179775"/>
            </a:xfrm>
          </p:grpSpPr>
          <p:sp>
            <p:nvSpPr>
              <p:cNvPr id="925" name="Google Shape;925;p46"/>
              <p:cNvSpPr/>
              <p:nvPr/>
            </p:nvSpPr>
            <p:spPr>
              <a:xfrm>
                <a:off x="2798800" y="238125"/>
                <a:ext cx="96300" cy="55725"/>
              </a:xfrm>
              <a:custGeom>
                <a:rect b="b" l="l" r="r" t="t"/>
                <a:pathLst>
                  <a:path extrusionOk="0" h="2229" w="3852">
                    <a:moveTo>
                      <a:pt x="1926" y="0"/>
                    </a:moveTo>
                    <a:lnTo>
                      <a:pt x="0" y="1111"/>
                    </a:lnTo>
                    <a:lnTo>
                      <a:pt x="1926" y="2229"/>
                    </a:lnTo>
                    <a:lnTo>
                      <a:pt x="3852" y="1111"/>
                    </a:lnTo>
                    <a:lnTo>
                      <a:pt x="192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6"/>
              <p:cNvSpPr/>
              <p:nvPr/>
            </p:nvSpPr>
            <p:spPr>
              <a:xfrm>
                <a:off x="2798800" y="265875"/>
                <a:ext cx="48175" cy="152025"/>
              </a:xfrm>
              <a:custGeom>
                <a:rect b="b" l="l" r="r" t="t"/>
                <a:pathLst>
                  <a:path extrusionOk="0" h="6081" w="1927">
                    <a:moveTo>
                      <a:pt x="0" y="1"/>
                    </a:moveTo>
                    <a:lnTo>
                      <a:pt x="0" y="4970"/>
                    </a:lnTo>
                    <a:lnTo>
                      <a:pt x="1926" y="6081"/>
                    </a:lnTo>
                    <a:lnTo>
                      <a:pt x="1926" y="1119"/>
                    </a:lnTo>
                    <a:lnTo>
                      <a:pt x="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6"/>
              <p:cNvSpPr/>
              <p:nvPr/>
            </p:nvSpPr>
            <p:spPr>
              <a:xfrm>
                <a:off x="2846950" y="265875"/>
                <a:ext cx="48150" cy="152025"/>
              </a:xfrm>
              <a:custGeom>
                <a:rect b="b" l="l" r="r" t="t"/>
                <a:pathLst>
                  <a:path extrusionOk="0" h="6081" w="1926">
                    <a:moveTo>
                      <a:pt x="1926" y="1"/>
                    </a:moveTo>
                    <a:lnTo>
                      <a:pt x="0" y="1119"/>
                    </a:lnTo>
                    <a:lnTo>
                      <a:pt x="0" y="6081"/>
                    </a:lnTo>
                    <a:lnTo>
                      <a:pt x="1926" y="4970"/>
                    </a:lnTo>
                    <a:lnTo>
                      <a:pt x="19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46"/>
            <p:cNvGrpSpPr/>
            <p:nvPr/>
          </p:nvGrpSpPr>
          <p:grpSpPr>
            <a:xfrm>
              <a:off x="4769812" y="311347"/>
              <a:ext cx="96300" cy="134375"/>
              <a:chOff x="2698550" y="350800"/>
              <a:chExt cx="96300" cy="134375"/>
            </a:xfrm>
          </p:grpSpPr>
          <p:sp>
            <p:nvSpPr>
              <p:cNvPr id="929" name="Google Shape;929;p46"/>
              <p:cNvSpPr/>
              <p:nvPr/>
            </p:nvSpPr>
            <p:spPr>
              <a:xfrm>
                <a:off x="2698550" y="350800"/>
                <a:ext cx="96300" cy="55575"/>
              </a:xfrm>
              <a:custGeom>
                <a:rect b="b" l="l" r="r" t="t"/>
                <a:pathLst>
                  <a:path extrusionOk="0" h="2223" w="3852">
                    <a:moveTo>
                      <a:pt x="1926" y="1"/>
                    </a:moveTo>
                    <a:lnTo>
                      <a:pt x="0" y="1111"/>
                    </a:lnTo>
                    <a:lnTo>
                      <a:pt x="1926" y="2222"/>
                    </a:lnTo>
                    <a:lnTo>
                      <a:pt x="3852" y="1111"/>
                    </a:lnTo>
                    <a:lnTo>
                      <a:pt x="192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p:nvPr/>
            </p:nvSpPr>
            <p:spPr>
              <a:xfrm>
                <a:off x="2698550" y="378575"/>
                <a:ext cx="48150" cy="106600"/>
              </a:xfrm>
              <a:custGeom>
                <a:rect b="b" l="l" r="r" t="t"/>
                <a:pathLst>
                  <a:path extrusionOk="0" h="4264" w="1926">
                    <a:moveTo>
                      <a:pt x="0" y="0"/>
                    </a:moveTo>
                    <a:lnTo>
                      <a:pt x="0" y="3152"/>
                    </a:lnTo>
                    <a:lnTo>
                      <a:pt x="1926" y="4263"/>
                    </a:lnTo>
                    <a:lnTo>
                      <a:pt x="1926" y="1111"/>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
              <p:cNvSpPr/>
              <p:nvPr/>
            </p:nvSpPr>
            <p:spPr>
              <a:xfrm>
                <a:off x="2746675" y="378575"/>
                <a:ext cx="48175" cy="106600"/>
              </a:xfrm>
              <a:custGeom>
                <a:rect b="b" l="l" r="r" t="t"/>
                <a:pathLst>
                  <a:path extrusionOk="0" h="4264" w="1927">
                    <a:moveTo>
                      <a:pt x="1927" y="0"/>
                    </a:moveTo>
                    <a:lnTo>
                      <a:pt x="1" y="1111"/>
                    </a:lnTo>
                    <a:lnTo>
                      <a:pt x="1" y="4263"/>
                    </a:lnTo>
                    <a:lnTo>
                      <a:pt x="1927" y="3152"/>
                    </a:lnTo>
                    <a:lnTo>
                      <a:pt x="192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46"/>
            <p:cNvGrpSpPr/>
            <p:nvPr/>
          </p:nvGrpSpPr>
          <p:grpSpPr>
            <a:xfrm>
              <a:off x="4722841" y="379141"/>
              <a:ext cx="96125" cy="93950"/>
              <a:chOff x="2615975" y="444575"/>
              <a:chExt cx="96125" cy="93950"/>
            </a:xfrm>
          </p:grpSpPr>
          <p:sp>
            <p:nvSpPr>
              <p:cNvPr id="933" name="Google Shape;933;p46"/>
              <p:cNvSpPr/>
              <p:nvPr/>
            </p:nvSpPr>
            <p:spPr>
              <a:xfrm>
                <a:off x="2615975" y="444575"/>
                <a:ext cx="96125" cy="55725"/>
              </a:xfrm>
              <a:custGeom>
                <a:rect b="b" l="l" r="r" t="t"/>
                <a:pathLst>
                  <a:path extrusionOk="0" h="2229" w="3845">
                    <a:moveTo>
                      <a:pt x="1926" y="0"/>
                    </a:moveTo>
                    <a:lnTo>
                      <a:pt x="0" y="1118"/>
                    </a:lnTo>
                    <a:lnTo>
                      <a:pt x="1926" y="2229"/>
                    </a:lnTo>
                    <a:lnTo>
                      <a:pt x="3844" y="1118"/>
                    </a:lnTo>
                    <a:lnTo>
                      <a:pt x="192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p:nvPr/>
            </p:nvSpPr>
            <p:spPr>
              <a:xfrm>
                <a:off x="2615975" y="472525"/>
                <a:ext cx="48150" cy="66000"/>
              </a:xfrm>
              <a:custGeom>
                <a:rect b="b" l="l" r="r" t="t"/>
                <a:pathLst>
                  <a:path extrusionOk="0" h="2640" w="1926">
                    <a:moveTo>
                      <a:pt x="0" y="0"/>
                    </a:moveTo>
                    <a:lnTo>
                      <a:pt x="0" y="1529"/>
                    </a:lnTo>
                    <a:lnTo>
                      <a:pt x="1926" y="2640"/>
                    </a:lnTo>
                    <a:lnTo>
                      <a:pt x="1926" y="1111"/>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6"/>
              <p:cNvSpPr/>
              <p:nvPr/>
            </p:nvSpPr>
            <p:spPr>
              <a:xfrm>
                <a:off x="2664100" y="472525"/>
                <a:ext cx="48000" cy="66000"/>
              </a:xfrm>
              <a:custGeom>
                <a:rect b="b" l="l" r="r" t="t"/>
                <a:pathLst>
                  <a:path extrusionOk="0" h="2640" w="1920">
                    <a:moveTo>
                      <a:pt x="1919" y="0"/>
                    </a:moveTo>
                    <a:lnTo>
                      <a:pt x="1" y="1111"/>
                    </a:lnTo>
                    <a:lnTo>
                      <a:pt x="1" y="2640"/>
                    </a:lnTo>
                    <a:lnTo>
                      <a:pt x="1919" y="1529"/>
                    </a:lnTo>
                    <a:lnTo>
                      <a:pt x="191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6" name="Google Shape;936;p46"/>
          <p:cNvGrpSpPr/>
          <p:nvPr/>
        </p:nvGrpSpPr>
        <p:grpSpPr>
          <a:xfrm>
            <a:off x="4959250" y="1358511"/>
            <a:ext cx="301013" cy="279495"/>
            <a:chOff x="3506875" y="724175"/>
            <a:chExt cx="266525" cy="247450"/>
          </a:xfrm>
        </p:grpSpPr>
        <p:sp>
          <p:nvSpPr>
            <p:cNvPr id="937" name="Google Shape;937;p46"/>
            <p:cNvSpPr/>
            <p:nvPr/>
          </p:nvSpPr>
          <p:spPr>
            <a:xfrm>
              <a:off x="3506875" y="724175"/>
              <a:ext cx="266525" cy="247350"/>
            </a:xfrm>
            <a:custGeom>
              <a:rect b="b" l="l" r="r" t="t"/>
              <a:pathLst>
                <a:path extrusionOk="0" h="9894" w="10661">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p:nvPr/>
          </p:nvSpPr>
          <p:spPr>
            <a:xfrm>
              <a:off x="3516425" y="724225"/>
              <a:ext cx="256975" cy="247400"/>
            </a:xfrm>
            <a:custGeom>
              <a:rect b="b" l="l" r="r" t="t"/>
              <a:pathLst>
                <a:path extrusionOk="0" h="9896" w="10279">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p:nvPr/>
          </p:nvSpPr>
          <p:spPr>
            <a:xfrm>
              <a:off x="3558800" y="832225"/>
              <a:ext cx="111450" cy="57175"/>
            </a:xfrm>
            <a:custGeom>
              <a:rect b="b" l="l" r="r" t="t"/>
              <a:pathLst>
                <a:path extrusionOk="0" h="2287" w="4458">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p:nvPr/>
          </p:nvSpPr>
          <p:spPr>
            <a:xfrm>
              <a:off x="3553225" y="766250"/>
              <a:ext cx="77725" cy="107475"/>
            </a:xfrm>
            <a:custGeom>
              <a:rect b="b" l="l" r="r" t="t"/>
              <a:pathLst>
                <a:path extrusionOk="0" h="4299" w="3109">
                  <a:moveTo>
                    <a:pt x="3109" y="0"/>
                  </a:moveTo>
                  <a:cubicBezTo>
                    <a:pt x="3109" y="0"/>
                    <a:pt x="0" y="765"/>
                    <a:pt x="224" y="4299"/>
                  </a:cubicBezTo>
                  <a:lnTo>
                    <a:pt x="3109" y="2640"/>
                  </a:lnTo>
                  <a:lnTo>
                    <a:pt x="310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p:nvPr/>
          </p:nvSpPr>
          <p:spPr>
            <a:xfrm>
              <a:off x="3630925" y="766250"/>
              <a:ext cx="51775" cy="118850"/>
            </a:xfrm>
            <a:custGeom>
              <a:rect b="b" l="l" r="r" t="t"/>
              <a:pathLst>
                <a:path extrusionOk="0" h="4754" w="2071">
                  <a:moveTo>
                    <a:pt x="1" y="0"/>
                  </a:moveTo>
                  <a:lnTo>
                    <a:pt x="1" y="2633"/>
                  </a:lnTo>
                  <a:lnTo>
                    <a:pt x="1573" y="4753"/>
                  </a:lnTo>
                  <a:cubicBezTo>
                    <a:pt x="2071" y="1623"/>
                    <a:pt x="1"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3590550" y="832225"/>
              <a:ext cx="62575" cy="32075"/>
            </a:xfrm>
            <a:custGeom>
              <a:rect b="b" l="l" r="r" t="t"/>
              <a:pathLst>
                <a:path extrusionOk="0" h="1283" w="2503">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p:nvPr/>
          </p:nvSpPr>
          <p:spPr>
            <a:xfrm>
              <a:off x="3587300" y="795100"/>
              <a:ext cx="43650" cy="60425"/>
            </a:xfrm>
            <a:custGeom>
              <a:rect b="b" l="l" r="r" t="t"/>
              <a:pathLst>
                <a:path extrusionOk="0" h="2417" w="1746">
                  <a:moveTo>
                    <a:pt x="1746" y="0"/>
                  </a:moveTo>
                  <a:cubicBezTo>
                    <a:pt x="1746" y="0"/>
                    <a:pt x="0" y="433"/>
                    <a:pt x="130" y="2416"/>
                  </a:cubicBezTo>
                  <a:lnTo>
                    <a:pt x="1746" y="1486"/>
                  </a:lnTo>
                  <a:lnTo>
                    <a:pt x="17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p:nvPr/>
          </p:nvSpPr>
          <p:spPr>
            <a:xfrm>
              <a:off x="3630925" y="795100"/>
              <a:ext cx="29050" cy="66725"/>
            </a:xfrm>
            <a:custGeom>
              <a:rect b="b" l="l" r="r" t="t"/>
              <a:pathLst>
                <a:path extrusionOk="0" h="2669" w="1162">
                  <a:moveTo>
                    <a:pt x="1" y="0"/>
                  </a:moveTo>
                  <a:lnTo>
                    <a:pt x="1" y="1486"/>
                  </a:lnTo>
                  <a:lnTo>
                    <a:pt x="888" y="2669"/>
                  </a:lnTo>
                  <a:cubicBezTo>
                    <a:pt x="1162" y="916"/>
                    <a:pt x="1" y="0"/>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p:nvPr/>
          </p:nvSpPr>
          <p:spPr>
            <a:xfrm>
              <a:off x="3611275" y="832225"/>
              <a:ext cx="30500" cy="15550"/>
            </a:xfrm>
            <a:custGeom>
              <a:rect b="b" l="l" r="r" t="t"/>
              <a:pathLst>
                <a:path extrusionOk="0" h="622" w="122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6"/>
            <p:cNvSpPr/>
            <p:nvPr/>
          </p:nvSpPr>
          <p:spPr>
            <a:xfrm>
              <a:off x="3609825" y="814200"/>
              <a:ext cx="21125" cy="29250"/>
            </a:xfrm>
            <a:custGeom>
              <a:rect b="b" l="l" r="r" t="t"/>
              <a:pathLst>
                <a:path extrusionOk="0" h="1170" w="845">
                  <a:moveTo>
                    <a:pt x="845" y="1"/>
                  </a:moveTo>
                  <a:cubicBezTo>
                    <a:pt x="333" y="145"/>
                    <a:pt x="1" y="635"/>
                    <a:pt x="58" y="1169"/>
                  </a:cubicBezTo>
                  <a:lnTo>
                    <a:pt x="845" y="722"/>
                  </a:lnTo>
                  <a:lnTo>
                    <a:pt x="845"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3630925" y="814200"/>
              <a:ext cx="14275" cy="32475"/>
            </a:xfrm>
            <a:custGeom>
              <a:rect b="b" l="l" r="r" t="t"/>
              <a:pathLst>
                <a:path extrusionOk="0" h="1299" w="571">
                  <a:moveTo>
                    <a:pt x="1" y="1"/>
                  </a:moveTo>
                  <a:lnTo>
                    <a:pt x="1" y="722"/>
                  </a:lnTo>
                  <a:lnTo>
                    <a:pt x="433" y="1299"/>
                  </a:lnTo>
                  <a:cubicBezTo>
                    <a:pt x="570" y="441"/>
                    <a:pt x="1" y="1"/>
                    <a:pt x="1" y="1"/>
                  </a:cubicBez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46"/>
          <p:cNvGrpSpPr/>
          <p:nvPr/>
        </p:nvGrpSpPr>
        <p:grpSpPr>
          <a:xfrm>
            <a:off x="4757246" y="1039762"/>
            <a:ext cx="170681" cy="251031"/>
            <a:chOff x="3608400" y="252825"/>
            <a:chExt cx="151125" cy="222250"/>
          </a:xfrm>
        </p:grpSpPr>
        <p:sp>
          <p:nvSpPr>
            <p:cNvPr id="949" name="Google Shape;949;p46"/>
            <p:cNvSpPr/>
            <p:nvPr/>
          </p:nvSpPr>
          <p:spPr>
            <a:xfrm>
              <a:off x="3608400" y="252825"/>
              <a:ext cx="151125" cy="222250"/>
            </a:xfrm>
            <a:custGeom>
              <a:rect b="b" l="l" r="r" t="t"/>
              <a:pathLst>
                <a:path extrusionOk="0" h="8890" w="6045">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p:nvPr/>
          </p:nvSpPr>
          <p:spPr>
            <a:xfrm>
              <a:off x="3608575" y="278125"/>
              <a:ext cx="108375" cy="196950"/>
            </a:xfrm>
            <a:custGeom>
              <a:rect b="b" l="l" r="r" t="t"/>
              <a:pathLst>
                <a:path extrusionOk="0" h="7878" w="4335">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46"/>
          <p:cNvGrpSpPr/>
          <p:nvPr/>
        </p:nvGrpSpPr>
        <p:grpSpPr>
          <a:xfrm>
            <a:off x="3724001" y="4126320"/>
            <a:ext cx="329890" cy="226164"/>
            <a:chOff x="1267553" y="2204175"/>
            <a:chExt cx="492740" cy="337759"/>
          </a:xfrm>
        </p:grpSpPr>
        <p:sp>
          <p:nvSpPr>
            <p:cNvPr id="952" name="Google Shape;952;p46"/>
            <p:cNvSpPr/>
            <p:nvPr/>
          </p:nvSpPr>
          <p:spPr>
            <a:xfrm>
              <a:off x="1495035" y="2279744"/>
              <a:ext cx="70542" cy="60010"/>
            </a:xfrm>
            <a:custGeom>
              <a:rect b="b" l="l" r="r" t="t"/>
              <a:pathLst>
                <a:path extrusionOk="0" h="3721" w="4374">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6"/>
            <p:cNvSpPr/>
            <p:nvPr/>
          </p:nvSpPr>
          <p:spPr>
            <a:xfrm>
              <a:off x="1474296" y="2204175"/>
              <a:ext cx="150147" cy="82831"/>
            </a:xfrm>
            <a:custGeom>
              <a:rect b="b" l="l" r="r" t="t"/>
              <a:pathLst>
                <a:path extrusionOk="0" h="5136" w="931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6"/>
            <p:cNvSpPr/>
            <p:nvPr/>
          </p:nvSpPr>
          <p:spPr>
            <a:xfrm>
              <a:off x="1431916" y="2280695"/>
              <a:ext cx="63317" cy="71461"/>
            </a:xfrm>
            <a:custGeom>
              <a:rect b="b" l="l" r="r" t="t"/>
              <a:pathLst>
                <a:path extrusionOk="0" h="4431" w="3926">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6"/>
            <p:cNvSpPr/>
            <p:nvPr/>
          </p:nvSpPr>
          <p:spPr>
            <a:xfrm>
              <a:off x="1339381" y="2205723"/>
              <a:ext cx="155856" cy="93685"/>
            </a:xfrm>
            <a:custGeom>
              <a:rect b="b" l="l" r="r" t="t"/>
              <a:pathLst>
                <a:path extrusionOk="0" h="5809" w="9664">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1626257" y="2331397"/>
              <a:ext cx="1129" cy="3161"/>
            </a:xfrm>
            <a:custGeom>
              <a:rect b="b" l="l" r="r" t="t"/>
              <a:pathLst>
                <a:path extrusionOk="0" h="196" w="7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1627564" y="2335477"/>
              <a:ext cx="758" cy="3338"/>
            </a:xfrm>
            <a:custGeom>
              <a:rect b="b" l="l" r="r" t="t"/>
              <a:pathLst>
                <a:path extrusionOk="0" h="207" w="47">
                  <a:moveTo>
                    <a:pt x="0" y="0"/>
                  </a:moveTo>
                  <a:cubicBezTo>
                    <a:pt x="23" y="69"/>
                    <a:pt x="35" y="138"/>
                    <a:pt x="46" y="207"/>
                  </a:cubicBezTo>
                  <a:cubicBezTo>
                    <a:pt x="35" y="138"/>
                    <a:pt x="23"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6"/>
            <p:cNvSpPr/>
            <p:nvPr/>
          </p:nvSpPr>
          <p:spPr>
            <a:xfrm>
              <a:off x="1629047" y="2343250"/>
              <a:ext cx="194" cy="3532"/>
            </a:xfrm>
            <a:custGeom>
              <a:rect b="b" l="l" r="r" t="t"/>
              <a:pathLst>
                <a:path extrusionOk="0" h="219" w="12">
                  <a:moveTo>
                    <a:pt x="0" y="0"/>
                  </a:moveTo>
                  <a:cubicBezTo>
                    <a:pt x="11" y="69"/>
                    <a:pt x="11" y="150"/>
                    <a:pt x="11" y="218"/>
                  </a:cubicBezTo>
                  <a:cubicBezTo>
                    <a:pt x="11" y="150"/>
                    <a:pt x="11"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6"/>
            <p:cNvSpPr/>
            <p:nvPr/>
          </p:nvSpPr>
          <p:spPr>
            <a:xfrm>
              <a:off x="1628483" y="2339364"/>
              <a:ext cx="387" cy="3161"/>
            </a:xfrm>
            <a:custGeom>
              <a:rect b="b" l="l" r="r" t="t"/>
              <a:pathLst>
                <a:path extrusionOk="0" h="196" w="24">
                  <a:moveTo>
                    <a:pt x="1" y="0"/>
                  </a:moveTo>
                  <a:cubicBezTo>
                    <a:pt x="12" y="69"/>
                    <a:pt x="24" y="127"/>
                    <a:pt x="24" y="195"/>
                  </a:cubicBezTo>
                  <a:cubicBezTo>
                    <a:pt x="24" y="127"/>
                    <a:pt x="12" y="69"/>
                    <a:pt x="1"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6"/>
            <p:cNvSpPr/>
            <p:nvPr/>
          </p:nvSpPr>
          <p:spPr>
            <a:xfrm>
              <a:off x="1616275" y="2316045"/>
              <a:ext cx="2790" cy="3338"/>
            </a:xfrm>
            <a:custGeom>
              <a:rect b="b" l="l" r="r" t="t"/>
              <a:pathLst>
                <a:path extrusionOk="0" h="207" w="173">
                  <a:moveTo>
                    <a:pt x="0" y="0"/>
                  </a:moveTo>
                  <a:cubicBezTo>
                    <a:pt x="57" y="69"/>
                    <a:pt x="115" y="138"/>
                    <a:pt x="172" y="207"/>
                  </a:cubicBezTo>
                  <a:cubicBezTo>
                    <a:pt x="115" y="138"/>
                    <a:pt x="57"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6"/>
            <p:cNvSpPr/>
            <p:nvPr/>
          </p:nvSpPr>
          <p:spPr>
            <a:xfrm>
              <a:off x="1619597" y="2320109"/>
              <a:ext cx="2419" cy="3355"/>
            </a:xfrm>
            <a:custGeom>
              <a:rect b="b" l="l" r="r" t="t"/>
              <a:pathLst>
                <a:path extrusionOk="0" h="208" w="15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a:off x="1624419" y="2327704"/>
              <a:ext cx="1484" cy="3338"/>
            </a:xfrm>
            <a:custGeom>
              <a:rect b="b" l="l" r="r" t="t"/>
              <a:pathLst>
                <a:path extrusionOk="0" h="207" w="92">
                  <a:moveTo>
                    <a:pt x="0" y="0"/>
                  </a:moveTo>
                  <a:cubicBezTo>
                    <a:pt x="35" y="69"/>
                    <a:pt x="69" y="138"/>
                    <a:pt x="92" y="207"/>
                  </a:cubicBezTo>
                  <a:cubicBezTo>
                    <a:pt x="69" y="138"/>
                    <a:pt x="35"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6"/>
            <p:cNvSpPr/>
            <p:nvPr/>
          </p:nvSpPr>
          <p:spPr>
            <a:xfrm>
              <a:off x="1622000" y="2323624"/>
              <a:ext cx="1871" cy="3161"/>
            </a:xfrm>
            <a:custGeom>
              <a:rect b="b" l="l" r="r" t="t"/>
              <a:pathLst>
                <a:path extrusionOk="0" h="196" w="116">
                  <a:moveTo>
                    <a:pt x="1" y="1"/>
                  </a:moveTo>
                  <a:cubicBezTo>
                    <a:pt x="47" y="70"/>
                    <a:pt x="81" y="139"/>
                    <a:pt x="116" y="196"/>
                  </a:cubicBezTo>
                  <a:cubicBezTo>
                    <a:pt x="81" y="139"/>
                    <a:pt x="47"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a:off x="1565557" y="2219608"/>
              <a:ext cx="167162" cy="96459"/>
            </a:xfrm>
            <a:custGeom>
              <a:rect b="b" l="l" r="r" t="t"/>
              <a:pathLst>
                <a:path extrusionOk="0" h="5981" w="10365">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6"/>
            <p:cNvSpPr/>
            <p:nvPr/>
          </p:nvSpPr>
          <p:spPr>
            <a:xfrm>
              <a:off x="1565363" y="2286985"/>
              <a:ext cx="50931" cy="81831"/>
            </a:xfrm>
            <a:custGeom>
              <a:rect b="b" l="l" r="r" t="t"/>
              <a:pathLst>
                <a:path extrusionOk="0" h="5074" w="3158">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6"/>
            <p:cNvSpPr/>
            <p:nvPr/>
          </p:nvSpPr>
          <p:spPr>
            <a:xfrm>
              <a:off x="1399711" y="2299386"/>
              <a:ext cx="32223" cy="73316"/>
            </a:xfrm>
            <a:custGeom>
              <a:rect b="b" l="l" r="r" t="t"/>
              <a:pathLst>
                <a:path extrusionOk="0" h="4546" w="1998">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1270698" y="2245894"/>
              <a:ext cx="161243" cy="90153"/>
            </a:xfrm>
            <a:custGeom>
              <a:rect b="b" l="l" r="r" t="t"/>
              <a:pathLst>
                <a:path extrusionOk="0" h="5590" w="9998">
                  <a:moveTo>
                    <a:pt x="4259" y="0"/>
                  </a:moveTo>
                  <a:cubicBezTo>
                    <a:pt x="1895" y="1366"/>
                    <a:pt x="483" y="3076"/>
                    <a:pt x="1" y="4855"/>
                  </a:cubicBezTo>
                  <a:lnTo>
                    <a:pt x="8001" y="5590"/>
                  </a:lnTo>
                  <a:cubicBezTo>
                    <a:pt x="8230" y="4752"/>
                    <a:pt x="8896" y="3960"/>
                    <a:pt x="9998" y="3317"/>
                  </a:cubicBezTo>
                  <a:lnTo>
                    <a:pt x="425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1270521" y="2367489"/>
              <a:ext cx="16" cy="387"/>
            </a:xfrm>
            <a:custGeom>
              <a:rect b="b" l="l" r="r" t="t"/>
              <a:pathLst>
                <a:path extrusionOk="0" h="24" w="1">
                  <a:moveTo>
                    <a:pt x="1" y="1"/>
                  </a:moveTo>
                  <a:lnTo>
                    <a:pt x="1" y="24"/>
                  </a:lnTo>
                  <a:cubicBezTo>
                    <a:pt x="1" y="12"/>
                    <a:pt x="1" y="1"/>
                    <a:pt x="1" y="1"/>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6"/>
            <p:cNvSpPr/>
            <p:nvPr/>
          </p:nvSpPr>
          <p:spPr>
            <a:xfrm>
              <a:off x="1398969" y="2338622"/>
              <a:ext cx="210" cy="935"/>
            </a:xfrm>
            <a:custGeom>
              <a:rect b="b" l="l" r="r" t="t"/>
              <a:pathLst>
                <a:path extrusionOk="0" h="58" w="13">
                  <a:moveTo>
                    <a:pt x="12" y="0"/>
                  </a:moveTo>
                  <a:lnTo>
                    <a:pt x="1" y="58"/>
                  </a:ln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6"/>
            <p:cNvSpPr/>
            <p:nvPr/>
          </p:nvSpPr>
          <p:spPr>
            <a:xfrm>
              <a:off x="1398421" y="2343799"/>
              <a:ext cx="16" cy="1129"/>
            </a:xfrm>
            <a:custGeom>
              <a:rect b="b" l="l" r="r" t="t"/>
              <a:pathLst>
                <a:path extrusionOk="0" h="70" w="1">
                  <a:moveTo>
                    <a:pt x="0" y="1"/>
                  </a:moveTo>
                  <a:lnTo>
                    <a:pt x="0" y="70"/>
                  </a:lnTo>
                  <a:cubicBezTo>
                    <a:pt x="0" y="47"/>
                    <a:pt x="0" y="24"/>
                    <a:pt x="0" y="1"/>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1398598" y="2341219"/>
              <a:ext cx="210" cy="935"/>
            </a:xfrm>
            <a:custGeom>
              <a:rect b="b" l="l" r="r" t="t"/>
              <a:pathLst>
                <a:path extrusionOk="0" h="58" w="13">
                  <a:moveTo>
                    <a:pt x="12" y="0"/>
                  </a:moveTo>
                  <a:cubicBezTo>
                    <a:pt x="12" y="23"/>
                    <a:pt x="12" y="46"/>
                    <a:pt x="1" y="57"/>
                  </a:cubicBezTo>
                  <a:cubicBezTo>
                    <a:pt x="12" y="46"/>
                    <a:pt x="12" y="23"/>
                    <a:pt x="12"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1272746" y="2374536"/>
              <a:ext cx="1129" cy="2790"/>
            </a:xfrm>
            <a:custGeom>
              <a:rect b="b" l="l" r="r" t="t"/>
              <a:pathLst>
                <a:path extrusionOk="0" h="173" w="7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1271069" y="2369343"/>
              <a:ext cx="1129" cy="3725"/>
            </a:xfrm>
            <a:custGeom>
              <a:rect b="b" l="l" r="r" t="t"/>
              <a:pathLst>
                <a:path extrusionOk="0" h="231" w="70">
                  <a:moveTo>
                    <a:pt x="70" y="230"/>
                  </a:moveTo>
                  <a:cubicBezTo>
                    <a:pt x="47" y="150"/>
                    <a:pt x="24" y="81"/>
                    <a:pt x="1" y="1"/>
                  </a:cubicBezTo>
                  <a:cubicBezTo>
                    <a:pt x="24" y="81"/>
                    <a:pt x="47" y="150"/>
                    <a:pt x="70" y="23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6"/>
            <p:cNvSpPr/>
            <p:nvPr/>
          </p:nvSpPr>
          <p:spPr>
            <a:xfrm>
              <a:off x="1616275" y="2316045"/>
              <a:ext cx="12967" cy="57204"/>
            </a:xfrm>
            <a:custGeom>
              <a:rect b="b" l="l" r="r" t="t"/>
              <a:pathLst>
                <a:path extrusionOk="0" h="3547" w="804">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1756754" y="2347314"/>
              <a:ext cx="3161" cy="74251"/>
            </a:xfrm>
            <a:custGeom>
              <a:rect b="b" l="l" r="r" t="t"/>
              <a:pathLst>
                <a:path extrusionOk="0" h="4604" w="196">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1616082" y="2281792"/>
              <a:ext cx="144212" cy="87024"/>
            </a:xfrm>
            <a:custGeom>
              <a:rect b="b" l="l" r="r" t="t"/>
              <a:pathLst>
                <a:path extrusionOk="0" h="5396" w="8942">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1267553" y="2345847"/>
              <a:ext cx="27239" cy="118102"/>
            </a:xfrm>
            <a:custGeom>
              <a:rect b="b" l="l" r="r" t="t"/>
              <a:pathLst>
                <a:path extrusionOk="0" h="7323" w="1689">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1267747" y="2324189"/>
              <a:ext cx="143277" cy="87008"/>
            </a:xfrm>
            <a:custGeom>
              <a:rect b="b" l="l" r="r" t="t"/>
              <a:pathLst>
                <a:path extrusionOk="0" h="5395" w="8884">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1309386" y="2425432"/>
              <a:ext cx="11499" cy="9080"/>
            </a:xfrm>
            <a:custGeom>
              <a:rect b="b" l="l" r="r" t="t"/>
              <a:pathLst>
                <a:path extrusionOk="0" h="563" w="713">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1294775" y="2411176"/>
              <a:ext cx="9257" cy="9644"/>
            </a:xfrm>
            <a:custGeom>
              <a:rect b="b" l="l" r="r" t="t"/>
              <a:pathLst>
                <a:path extrusionOk="0" h="598" w="574">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6"/>
            <p:cNvSpPr/>
            <p:nvPr/>
          </p:nvSpPr>
          <p:spPr>
            <a:xfrm>
              <a:off x="1688087" y="2368795"/>
              <a:ext cx="68864" cy="131439"/>
            </a:xfrm>
            <a:custGeom>
              <a:rect b="b" l="l" r="r" t="t"/>
              <a:pathLst>
                <a:path extrusionOk="0" h="8150" w="427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6"/>
            <p:cNvSpPr/>
            <p:nvPr/>
          </p:nvSpPr>
          <p:spPr>
            <a:xfrm>
              <a:off x="1595730" y="2356765"/>
              <a:ext cx="161227" cy="90524"/>
            </a:xfrm>
            <a:custGeom>
              <a:rect b="b" l="l" r="r" t="t"/>
              <a:pathLst>
                <a:path extrusionOk="0" h="5613" w="9997">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1294775" y="2411176"/>
              <a:ext cx="107925" cy="115150"/>
            </a:xfrm>
            <a:custGeom>
              <a:rect b="b" l="l" r="r" t="t"/>
              <a:pathLst>
                <a:path extrusionOk="0" h="7140" w="6692">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6"/>
            <p:cNvSpPr/>
            <p:nvPr/>
          </p:nvSpPr>
          <p:spPr>
            <a:xfrm>
              <a:off x="1294775" y="2376745"/>
              <a:ext cx="166597" cy="96636"/>
            </a:xfrm>
            <a:custGeom>
              <a:rect b="b" l="l" r="r" t="t"/>
              <a:pathLst>
                <a:path extrusionOk="0" h="5992" w="1033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a:off x="1532046" y="2393969"/>
              <a:ext cx="156243" cy="93491"/>
            </a:xfrm>
            <a:custGeom>
              <a:rect b="b" l="l" r="r" t="t"/>
              <a:pathLst>
                <a:path extrusionOk="0" h="5797" w="9688">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a:off x="1552785" y="2447461"/>
              <a:ext cx="135503" cy="92749"/>
            </a:xfrm>
            <a:custGeom>
              <a:rect b="b" l="l" r="r" t="t"/>
              <a:pathLst>
                <a:path extrusionOk="0" h="5751" w="8402">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6"/>
            <p:cNvSpPr/>
            <p:nvPr/>
          </p:nvSpPr>
          <p:spPr>
            <a:xfrm>
              <a:off x="1402307" y="2473553"/>
              <a:ext cx="150502" cy="68381"/>
            </a:xfrm>
            <a:custGeom>
              <a:rect b="b" l="l" r="r" t="t"/>
              <a:pathLst>
                <a:path extrusionOk="0" h="4240" w="9332">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a:off x="1402485" y="2405999"/>
              <a:ext cx="150502" cy="83186"/>
            </a:xfrm>
            <a:custGeom>
              <a:rect b="b" l="l" r="r" t="t"/>
              <a:pathLst>
                <a:path extrusionOk="0" h="5158" w="9332">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46"/>
          <p:cNvGrpSpPr/>
          <p:nvPr/>
        </p:nvGrpSpPr>
        <p:grpSpPr>
          <a:xfrm>
            <a:off x="3736957" y="3779807"/>
            <a:ext cx="303991" cy="211305"/>
            <a:chOff x="1916639" y="2215270"/>
            <a:chExt cx="454057" cy="315569"/>
          </a:xfrm>
        </p:grpSpPr>
        <p:sp>
          <p:nvSpPr>
            <p:cNvPr id="990" name="Google Shape;990;p46"/>
            <p:cNvSpPr/>
            <p:nvPr/>
          </p:nvSpPr>
          <p:spPr>
            <a:xfrm>
              <a:off x="1971810" y="2368609"/>
              <a:ext cx="8725" cy="8886"/>
            </a:xfrm>
            <a:custGeom>
              <a:rect b="b" l="l" r="r" t="t"/>
              <a:pathLst>
                <a:path extrusionOk="0" h="551" w="541">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6"/>
            <p:cNvSpPr/>
            <p:nvPr/>
          </p:nvSpPr>
          <p:spPr>
            <a:xfrm>
              <a:off x="1916639" y="2346059"/>
              <a:ext cx="24627" cy="112005"/>
            </a:xfrm>
            <a:custGeom>
              <a:rect b="b" l="l" r="r" t="t"/>
              <a:pathLst>
                <a:path extrusionOk="0" h="6945" w="1527">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6"/>
            <p:cNvSpPr/>
            <p:nvPr/>
          </p:nvSpPr>
          <p:spPr>
            <a:xfrm>
              <a:off x="2142814" y="2286582"/>
              <a:ext cx="227882" cy="80347"/>
            </a:xfrm>
            <a:custGeom>
              <a:rect b="b" l="l" r="r" t="t"/>
              <a:pathLst>
                <a:path extrusionOk="0" h="4982" w="1413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6"/>
            <p:cNvSpPr/>
            <p:nvPr/>
          </p:nvSpPr>
          <p:spPr>
            <a:xfrm>
              <a:off x="2106723" y="2215270"/>
              <a:ext cx="138293" cy="131117"/>
            </a:xfrm>
            <a:custGeom>
              <a:rect b="b" l="l" r="r" t="t"/>
              <a:pathLst>
                <a:path extrusionOk="0" h="8130" w="8575">
                  <a:moveTo>
                    <a:pt x="2223" y="1"/>
                  </a:moveTo>
                  <a:cubicBezTo>
                    <a:pt x="1482" y="1"/>
                    <a:pt x="740" y="36"/>
                    <a:pt x="1" y="107"/>
                  </a:cubicBezTo>
                  <a:lnTo>
                    <a:pt x="2239" y="8129"/>
                  </a:lnTo>
                  <a:lnTo>
                    <a:pt x="8574" y="876"/>
                  </a:lnTo>
                  <a:cubicBezTo>
                    <a:pt x="6510" y="296"/>
                    <a:pt x="4369" y="1"/>
                    <a:pt x="22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6"/>
            <p:cNvSpPr/>
            <p:nvPr/>
          </p:nvSpPr>
          <p:spPr>
            <a:xfrm>
              <a:off x="2142814" y="2229381"/>
              <a:ext cx="227317" cy="210109"/>
            </a:xfrm>
            <a:custGeom>
              <a:rect b="b" l="l" r="r" t="t"/>
              <a:pathLst>
                <a:path extrusionOk="0" h="13028" w="14095">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6"/>
            <p:cNvSpPr/>
            <p:nvPr/>
          </p:nvSpPr>
          <p:spPr>
            <a:xfrm>
              <a:off x="1919606" y="2253812"/>
              <a:ext cx="223237" cy="92572"/>
            </a:xfrm>
            <a:custGeom>
              <a:rect b="b" l="l" r="r" t="t"/>
              <a:pathLst>
                <a:path extrusionOk="0" h="5740" w="13842">
                  <a:moveTo>
                    <a:pt x="3902" y="1"/>
                  </a:moveTo>
                  <a:cubicBezTo>
                    <a:pt x="1733" y="1263"/>
                    <a:pt x="425" y="2824"/>
                    <a:pt x="0" y="4465"/>
                  </a:cubicBezTo>
                  <a:lnTo>
                    <a:pt x="13842" y="5739"/>
                  </a:lnTo>
                  <a:lnTo>
                    <a:pt x="390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6"/>
            <p:cNvSpPr/>
            <p:nvPr/>
          </p:nvSpPr>
          <p:spPr>
            <a:xfrm>
              <a:off x="1959955" y="2423545"/>
              <a:ext cx="11112" cy="8161"/>
            </a:xfrm>
            <a:custGeom>
              <a:rect b="b" l="l" r="r" t="t"/>
              <a:pathLst>
                <a:path extrusionOk="0" h="506" w="689">
                  <a:moveTo>
                    <a:pt x="0" y="1"/>
                  </a:moveTo>
                  <a:cubicBezTo>
                    <a:pt x="207" y="173"/>
                    <a:pt x="448" y="345"/>
                    <a:pt x="689" y="505"/>
                  </a:cubicBezTo>
                  <a:cubicBezTo>
                    <a:pt x="448" y="333"/>
                    <a:pt x="207" y="173"/>
                    <a:pt x="0"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6"/>
            <p:cNvSpPr/>
            <p:nvPr/>
          </p:nvSpPr>
          <p:spPr>
            <a:xfrm>
              <a:off x="1916639" y="2217173"/>
              <a:ext cx="226204" cy="188998"/>
            </a:xfrm>
            <a:custGeom>
              <a:rect b="b" l="l" r="r" t="t"/>
              <a:pathLst>
                <a:path extrusionOk="0" h="11719" w="14026">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6"/>
            <p:cNvSpPr/>
            <p:nvPr/>
          </p:nvSpPr>
          <p:spPr>
            <a:xfrm>
              <a:off x="2304209" y="2366908"/>
              <a:ext cx="63333" cy="125327"/>
            </a:xfrm>
            <a:custGeom>
              <a:rect b="b" l="l" r="r" t="t"/>
              <a:pathLst>
                <a:path extrusionOk="0" h="7771" w="3927">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6"/>
            <p:cNvSpPr/>
            <p:nvPr/>
          </p:nvSpPr>
          <p:spPr>
            <a:xfrm>
              <a:off x="1941248" y="2405967"/>
              <a:ext cx="99233" cy="110328"/>
            </a:xfrm>
            <a:custGeom>
              <a:rect b="b" l="l" r="r" t="t"/>
              <a:pathLst>
                <a:path extrusionOk="0" h="6841" w="6153">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6"/>
            <p:cNvSpPr/>
            <p:nvPr/>
          </p:nvSpPr>
          <p:spPr>
            <a:xfrm>
              <a:off x="1941248" y="2346363"/>
              <a:ext cx="201594" cy="117182"/>
            </a:xfrm>
            <a:custGeom>
              <a:rect b="b" l="l" r="r" t="t"/>
              <a:pathLst>
                <a:path extrusionOk="0" h="7266" w="1250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6"/>
            <p:cNvSpPr/>
            <p:nvPr/>
          </p:nvSpPr>
          <p:spPr>
            <a:xfrm>
              <a:off x="2040459" y="2346363"/>
              <a:ext cx="138842" cy="131633"/>
            </a:xfrm>
            <a:custGeom>
              <a:rect b="b" l="l" r="r" t="t"/>
              <a:pathLst>
                <a:path extrusionOk="0" h="8162" w="8609">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6"/>
            <p:cNvSpPr/>
            <p:nvPr/>
          </p:nvSpPr>
          <p:spPr>
            <a:xfrm>
              <a:off x="2142814" y="2346363"/>
              <a:ext cx="161420" cy="130133"/>
            </a:xfrm>
            <a:custGeom>
              <a:rect b="b" l="l" r="r" t="t"/>
              <a:pathLst>
                <a:path extrusionOk="0" h="8069" w="10009">
                  <a:moveTo>
                    <a:pt x="1" y="0"/>
                  </a:moveTo>
                  <a:lnTo>
                    <a:pt x="2250" y="8069"/>
                  </a:lnTo>
                  <a:cubicBezTo>
                    <a:pt x="5097" y="7805"/>
                    <a:pt x="7828" y="7047"/>
                    <a:pt x="10009" y="5773"/>
                  </a:cubicBez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6"/>
            <p:cNvSpPr/>
            <p:nvPr/>
          </p:nvSpPr>
          <p:spPr>
            <a:xfrm>
              <a:off x="2179099" y="2439462"/>
              <a:ext cx="125133" cy="89782"/>
            </a:xfrm>
            <a:custGeom>
              <a:rect b="b" l="l" r="r" t="t"/>
              <a:pathLst>
                <a:path extrusionOk="0" h="5567" w="7759">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6"/>
            <p:cNvSpPr/>
            <p:nvPr/>
          </p:nvSpPr>
          <p:spPr>
            <a:xfrm>
              <a:off x="2040281" y="2463523"/>
              <a:ext cx="139019" cy="67316"/>
            </a:xfrm>
            <a:custGeom>
              <a:rect b="b" l="l" r="r" t="t"/>
              <a:pathLst>
                <a:path extrusionOk="0" h="4174" w="862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46"/>
          <p:cNvGrpSpPr/>
          <p:nvPr/>
        </p:nvGrpSpPr>
        <p:grpSpPr>
          <a:xfrm>
            <a:off x="6189087" y="960610"/>
            <a:ext cx="512288" cy="431584"/>
            <a:chOff x="2577764" y="2194918"/>
            <a:chExt cx="422855" cy="356269"/>
          </a:xfrm>
        </p:grpSpPr>
        <p:grpSp>
          <p:nvGrpSpPr>
            <p:cNvPr id="1006" name="Google Shape;1006;p46"/>
            <p:cNvGrpSpPr/>
            <p:nvPr/>
          </p:nvGrpSpPr>
          <p:grpSpPr>
            <a:xfrm>
              <a:off x="2577764" y="2355085"/>
              <a:ext cx="422855" cy="196102"/>
              <a:chOff x="1957711" y="1893712"/>
              <a:chExt cx="429818" cy="199311"/>
            </a:xfrm>
          </p:grpSpPr>
          <p:sp>
            <p:nvSpPr>
              <p:cNvPr id="1007" name="Google Shape;1007;p46"/>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6"/>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46"/>
            <p:cNvGrpSpPr/>
            <p:nvPr/>
          </p:nvGrpSpPr>
          <p:grpSpPr>
            <a:xfrm>
              <a:off x="2577764" y="2301696"/>
              <a:ext cx="422855" cy="196102"/>
              <a:chOff x="1957711" y="1893712"/>
              <a:chExt cx="429818" cy="199311"/>
            </a:xfrm>
          </p:grpSpPr>
          <p:sp>
            <p:nvSpPr>
              <p:cNvPr id="1010" name="Google Shape;1010;p46"/>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6"/>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46"/>
            <p:cNvGrpSpPr/>
            <p:nvPr/>
          </p:nvGrpSpPr>
          <p:grpSpPr>
            <a:xfrm>
              <a:off x="2577764" y="2248307"/>
              <a:ext cx="422855" cy="196102"/>
              <a:chOff x="1957711" y="1893712"/>
              <a:chExt cx="429818" cy="199311"/>
            </a:xfrm>
          </p:grpSpPr>
          <p:sp>
            <p:nvSpPr>
              <p:cNvPr id="1013" name="Google Shape;1013;p46"/>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6"/>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46"/>
            <p:cNvGrpSpPr/>
            <p:nvPr/>
          </p:nvGrpSpPr>
          <p:grpSpPr>
            <a:xfrm>
              <a:off x="2577764" y="2194918"/>
              <a:ext cx="422855" cy="196102"/>
              <a:chOff x="1957711" y="1893712"/>
              <a:chExt cx="429818" cy="199311"/>
            </a:xfrm>
          </p:grpSpPr>
          <p:sp>
            <p:nvSpPr>
              <p:cNvPr id="1016" name="Google Shape;1016;p46"/>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6"/>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8" name="Google Shape;1018;p46"/>
          <p:cNvGrpSpPr/>
          <p:nvPr/>
        </p:nvGrpSpPr>
        <p:grpSpPr>
          <a:xfrm>
            <a:off x="6249226" y="1272956"/>
            <a:ext cx="581324" cy="356145"/>
            <a:chOff x="1293855" y="3668534"/>
            <a:chExt cx="896137" cy="548930"/>
          </a:xfrm>
        </p:grpSpPr>
        <p:grpSp>
          <p:nvGrpSpPr>
            <p:cNvPr id="1019" name="Google Shape;1019;p46"/>
            <p:cNvGrpSpPr/>
            <p:nvPr/>
          </p:nvGrpSpPr>
          <p:grpSpPr>
            <a:xfrm>
              <a:off x="2109599" y="3668534"/>
              <a:ext cx="80392" cy="527901"/>
              <a:chOff x="2109599" y="3668534"/>
              <a:chExt cx="80392" cy="527901"/>
            </a:xfrm>
          </p:grpSpPr>
          <p:sp>
            <p:nvSpPr>
              <p:cNvPr id="1020" name="Google Shape;1020;p46"/>
              <p:cNvSpPr/>
              <p:nvPr/>
            </p:nvSpPr>
            <p:spPr>
              <a:xfrm>
                <a:off x="2109599" y="3668534"/>
                <a:ext cx="80160" cy="46302"/>
              </a:xfrm>
              <a:custGeom>
                <a:rect b="b" l="l" r="r" t="t"/>
                <a:pathLst>
                  <a:path extrusionOk="0" h="2400" w="4155">
                    <a:moveTo>
                      <a:pt x="2238" y="1"/>
                    </a:moveTo>
                    <a:lnTo>
                      <a:pt x="0" y="1263"/>
                    </a:lnTo>
                    <a:lnTo>
                      <a:pt x="1917" y="2399"/>
                    </a:lnTo>
                    <a:lnTo>
                      <a:pt x="4155" y="1137"/>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6"/>
              <p:cNvSpPr/>
              <p:nvPr/>
            </p:nvSpPr>
            <p:spPr>
              <a:xfrm>
                <a:off x="2109599" y="3692900"/>
                <a:ext cx="36984" cy="503534"/>
              </a:xfrm>
              <a:custGeom>
                <a:rect b="b" l="l" r="r" t="t"/>
                <a:pathLst>
                  <a:path extrusionOk="0" h="26100" w="1917">
                    <a:moveTo>
                      <a:pt x="0" y="0"/>
                    </a:moveTo>
                    <a:lnTo>
                      <a:pt x="12" y="24975"/>
                    </a:lnTo>
                    <a:lnTo>
                      <a:pt x="1917" y="26099"/>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6"/>
              <p:cNvSpPr/>
              <p:nvPr/>
            </p:nvSpPr>
            <p:spPr>
              <a:xfrm>
                <a:off x="2146564" y="3690450"/>
                <a:ext cx="43427" cy="505984"/>
              </a:xfrm>
              <a:custGeom>
                <a:rect b="b" l="l" r="r" t="t"/>
                <a:pathLst>
                  <a:path extrusionOk="0" h="26227" w="2251">
                    <a:moveTo>
                      <a:pt x="2239" y="1"/>
                    </a:moveTo>
                    <a:lnTo>
                      <a:pt x="1" y="1263"/>
                    </a:lnTo>
                    <a:lnTo>
                      <a:pt x="1" y="26226"/>
                    </a:lnTo>
                    <a:lnTo>
                      <a:pt x="2250" y="24964"/>
                    </a:lnTo>
                    <a:lnTo>
                      <a:pt x="223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46"/>
            <p:cNvGrpSpPr/>
            <p:nvPr/>
          </p:nvGrpSpPr>
          <p:grpSpPr>
            <a:xfrm>
              <a:off x="2019021" y="3719234"/>
              <a:ext cx="80180" cy="479631"/>
              <a:chOff x="2019021" y="3719234"/>
              <a:chExt cx="80180" cy="479631"/>
            </a:xfrm>
          </p:grpSpPr>
          <p:sp>
            <p:nvSpPr>
              <p:cNvPr id="1024" name="Google Shape;1024;p46"/>
              <p:cNvSpPr/>
              <p:nvPr/>
            </p:nvSpPr>
            <p:spPr>
              <a:xfrm>
                <a:off x="2019021" y="3719234"/>
                <a:ext cx="80180" cy="46090"/>
              </a:xfrm>
              <a:custGeom>
                <a:rect b="b" l="l" r="r" t="t"/>
                <a:pathLst>
                  <a:path extrusionOk="0" h="2389" w="4156">
                    <a:moveTo>
                      <a:pt x="2239" y="1"/>
                    </a:moveTo>
                    <a:lnTo>
                      <a:pt x="1" y="1263"/>
                    </a:lnTo>
                    <a:lnTo>
                      <a:pt x="1918" y="2388"/>
                    </a:lnTo>
                    <a:lnTo>
                      <a:pt x="4156" y="1126"/>
                    </a:lnTo>
                    <a:lnTo>
                      <a:pt x="2239"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6"/>
              <p:cNvSpPr/>
              <p:nvPr/>
            </p:nvSpPr>
            <p:spPr>
              <a:xfrm>
                <a:off x="2019021" y="3743601"/>
                <a:ext cx="37003" cy="455264"/>
              </a:xfrm>
              <a:custGeom>
                <a:rect b="b" l="l" r="r" t="t"/>
                <a:pathLst>
                  <a:path extrusionOk="0" h="23598" w="1918">
                    <a:moveTo>
                      <a:pt x="1" y="0"/>
                    </a:moveTo>
                    <a:lnTo>
                      <a:pt x="12" y="22473"/>
                    </a:lnTo>
                    <a:lnTo>
                      <a:pt x="1918" y="23598"/>
                    </a:lnTo>
                    <a:lnTo>
                      <a:pt x="1918" y="1125"/>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6"/>
              <p:cNvSpPr/>
              <p:nvPr/>
            </p:nvSpPr>
            <p:spPr>
              <a:xfrm>
                <a:off x="2056005" y="3740938"/>
                <a:ext cx="43196" cy="457927"/>
              </a:xfrm>
              <a:custGeom>
                <a:rect b="b" l="l" r="r" t="t"/>
                <a:pathLst>
                  <a:path extrusionOk="0" h="23736" w="2239">
                    <a:moveTo>
                      <a:pt x="2239" y="1"/>
                    </a:moveTo>
                    <a:lnTo>
                      <a:pt x="1" y="1263"/>
                    </a:lnTo>
                    <a:lnTo>
                      <a:pt x="1" y="23736"/>
                    </a:lnTo>
                    <a:lnTo>
                      <a:pt x="2239" y="22473"/>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46"/>
            <p:cNvGrpSpPr/>
            <p:nvPr/>
          </p:nvGrpSpPr>
          <p:grpSpPr>
            <a:xfrm>
              <a:off x="1928250" y="3769723"/>
              <a:ext cx="80392" cy="431573"/>
              <a:chOff x="1928250" y="3769723"/>
              <a:chExt cx="80392" cy="431573"/>
            </a:xfrm>
          </p:grpSpPr>
          <p:sp>
            <p:nvSpPr>
              <p:cNvPr id="1028" name="Google Shape;1028;p46"/>
              <p:cNvSpPr/>
              <p:nvPr/>
            </p:nvSpPr>
            <p:spPr>
              <a:xfrm>
                <a:off x="1928250" y="3769723"/>
                <a:ext cx="80392" cy="46302"/>
              </a:xfrm>
              <a:custGeom>
                <a:rect b="b" l="l" r="r" t="t"/>
                <a:pathLst>
                  <a:path extrusionOk="0" h="2400" w="4167">
                    <a:moveTo>
                      <a:pt x="2250" y="1"/>
                    </a:moveTo>
                    <a:lnTo>
                      <a:pt x="0" y="1263"/>
                    </a:lnTo>
                    <a:lnTo>
                      <a:pt x="1917" y="2399"/>
                    </a:lnTo>
                    <a:lnTo>
                      <a:pt x="4166" y="1137"/>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6"/>
              <p:cNvSpPr/>
              <p:nvPr/>
            </p:nvSpPr>
            <p:spPr>
              <a:xfrm>
                <a:off x="1928250" y="3794089"/>
                <a:ext cx="37215" cy="407207"/>
              </a:xfrm>
              <a:custGeom>
                <a:rect b="b" l="l" r="r" t="t"/>
                <a:pathLst>
                  <a:path extrusionOk="0" h="21107" w="1929">
                    <a:moveTo>
                      <a:pt x="0" y="0"/>
                    </a:moveTo>
                    <a:lnTo>
                      <a:pt x="12" y="19982"/>
                    </a:lnTo>
                    <a:lnTo>
                      <a:pt x="1928" y="21107"/>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6"/>
              <p:cNvSpPr/>
              <p:nvPr/>
            </p:nvSpPr>
            <p:spPr>
              <a:xfrm>
                <a:off x="1965214" y="3791639"/>
                <a:ext cx="43427" cy="409657"/>
              </a:xfrm>
              <a:custGeom>
                <a:rect b="b" l="l" r="r" t="t"/>
                <a:pathLst>
                  <a:path extrusionOk="0" h="21234" w="2251">
                    <a:moveTo>
                      <a:pt x="2250" y="1"/>
                    </a:moveTo>
                    <a:lnTo>
                      <a:pt x="1" y="1263"/>
                    </a:lnTo>
                    <a:lnTo>
                      <a:pt x="12" y="21234"/>
                    </a:lnTo>
                    <a:lnTo>
                      <a:pt x="2250" y="19971"/>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46"/>
            <p:cNvGrpSpPr/>
            <p:nvPr/>
          </p:nvGrpSpPr>
          <p:grpSpPr>
            <a:xfrm>
              <a:off x="1837672" y="3820443"/>
              <a:ext cx="80411" cy="383072"/>
              <a:chOff x="1837672" y="3820443"/>
              <a:chExt cx="80411" cy="383072"/>
            </a:xfrm>
          </p:grpSpPr>
          <p:sp>
            <p:nvSpPr>
              <p:cNvPr id="1032" name="Google Shape;1032;p46"/>
              <p:cNvSpPr/>
              <p:nvPr/>
            </p:nvSpPr>
            <p:spPr>
              <a:xfrm>
                <a:off x="1837672" y="3820443"/>
                <a:ext cx="80180" cy="46070"/>
              </a:xfrm>
              <a:custGeom>
                <a:rect b="b" l="l" r="r" t="t"/>
                <a:pathLst>
                  <a:path extrusionOk="0" h="2388" w="4156">
                    <a:moveTo>
                      <a:pt x="2239" y="0"/>
                    </a:moveTo>
                    <a:lnTo>
                      <a:pt x="1" y="1263"/>
                    </a:lnTo>
                    <a:lnTo>
                      <a:pt x="1918" y="2387"/>
                    </a:lnTo>
                    <a:lnTo>
                      <a:pt x="4156"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6"/>
              <p:cNvSpPr/>
              <p:nvPr/>
            </p:nvSpPr>
            <p:spPr>
              <a:xfrm>
                <a:off x="1837672" y="3844790"/>
                <a:ext cx="37235" cy="358725"/>
              </a:xfrm>
              <a:custGeom>
                <a:rect b="b" l="l" r="r" t="t"/>
                <a:pathLst>
                  <a:path extrusionOk="0" h="18594" w="1930">
                    <a:moveTo>
                      <a:pt x="1" y="1"/>
                    </a:moveTo>
                    <a:lnTo>
                      <a:pt x="12" y="17469"/>
                    </a:lnTo>
                    <a:lnTo>
                      <a:pt x="1929" y="18594"/>
                    </a:lnTo>
                    <a:lnTo>
                      <a:pt x="1918"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6"/>
              <p:cNvSpPr/>
              <p:nvPr/>
            </p:nvSpPr>
            <p:spPr>
              <a:xfrm>
                <a:off x="1874655" y="3842128"/>
                <a:ext cx="43427" cy="361387"/>
              </a:xfrm>
              <a:custGeom>
                <a:rect b="b" l="l" r="r" t="t"/>
                <a:pathLst>
                  <a:path extrusionOk="0" h="18732" w="2251">
                    <a:moveTo>
                      <a:pt x="2239" y="1"/>
                    </a:moveTo>
                    <a:lnTo>
                      <a:pt x="1" y="1263"/>
                    </a:lnTo>
                    <a:lnTo>
                      <a:pt x="12" y="18732"/>
                    </a:lnTo>
                    <a:lnTo>
                      <a:pt x="2250" y="17469"/>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46"/>
            <p:cNvGrpSpPr/>
            <p:nvPr/>
          </p:nvGrpSpPr>
          <p:grpSpPr>
            <a:xfrm>
              <a:off x="1747113" y="3870912"/>
              <a:ext cx="80411" cy="335034"/>
              <a:chOff x="1747113" y="3870912"/>
              <a:chExt cx="80411" cy="335034"/>
            </a:xfrm>
          </p:grpSpPr>
          <p:sp>
            <p:nvSpPr>
              <p:cNvPr id="1036" name="Google Shape;1036;p46"/>
              <p:cNvSpPr/>
              <p:nvPr/>
            </p:nvSpPr>
            <p:spPr>
              <a:xfrm>
                <a:off x="1747113" y="3870912"/>
                <a:ext cx="80180" cy="46302"/>
              </a:xfrm>
              <a:custGeom>
                <a:rect b="b" l="l" r="r" t="t"/>
                <a:pathLst>
                  <a:path extrusionOk="0" h="2400" w="4156">
                    <a:moveTo>
                      <a:pt x="2239" y="1"/>
                    </a:moveTo>
                    <a:lnTo>
                      <a:pt x="1" y="1263"/>
                    </a:lnTo>
                    <a:lnTo>
                      <a:pt x="1917" y="2400"/>
                    </a:lnTo>
                    <a:lnTo>
                      <a:pt x="4156" y="1137"/>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6"/>
              <p:cNvSpPr/>
              <p:nvPr/>
            </p:nvSpPr>
            <p:spPr>
              <a:xfrm>
                <a:off x="1747113" y="3895278"/>
                <a:ext cx="37003" cy="310667"/>
              </a:xfrm>
              <a:custGeom>
                <a:rect b="b" l="l" r="r" t="t"/>
                <a:pathLst>
                  <a:path extrusionOk="0" h="16103" w="1918">
                    <a:moveTo>
                      <a:pt x="1" y="0"/>
                    </a:moveTo>
                    <a:lnTo>
                      <a:pt x="12" y="14978"/>
                    </a:lnTo>
                    <a:lnTo>
                      <a:pt x="1917" y="16103"/>
                    </a:lnTo>
                    <a:lnTo>
                      <a:pt x="1917" y="1137"/>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6"/>
              <p:cNvSpPr/>
              <p:nvPr/>
            </p:nvSpPr>
            <p:spPr>
              <a:xfrm>
                <a:off x="1784096" y="3892848"/>
                <a:ext cx="43427" cy="313098"/>
              </a:xfrm>
              <a:custGeom>
                <a:rect b="b" l="l" r="r" t="t"/>
                <a:pathLst>
                  <a:path extrusionOk="0" h="16229" w="2251">
                    <a:moveTo>
                      <a:pt x="2239" y="0"/>
                    </a:moveTo>
                    <a:lnTo>
                      <a:pt x="0" y="1263"/>
                    </a:lnTo>
                    <a:lnTo>
                      <a:pt x="0" y="16229"/>
                    </a:lnTo>
                    <a:lnTo>
                      <a:pt x="2250" y="14966"/>
                    </a:lnTo>
                    <a:lnTo>
                      <a:pt x="223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46"/>
            <p:cNvGrpSpPr/>
            <p:nvPr/>
          </p:nvGrpSpPr>
          <p:grpSpPr>
            <a:xfrm>
              <a:off x="1656341" y="3921632"/>
              <a:ext cx="80392" cy="286532"/>
              <a:chOff x="1656341" y="3921632"/>
              <a:chExt cx="80392" cy="286532"/>
            </a:xfrm>
          </p:grpSpPr>
          <p:sp>
            <p:nvSpPr>
              <p:cNvPr id="1040" name="Google Shape;1040;p46"/>
              <p:cNvSpPr/>
              <p:nvPr/>
            </p:nvSpPr>
            <p:spPr>
              <a:xfrm>
                <a:off x="1656341" y="3921632"/>
                <a:ext cx="80392" cy="46070"/>
              </a:xfrm>
              <a:custGeom>
                <a:rect b="b" l="l" r="r" t="t"/>
                <a:pathLst>
                  <a:path extrusionOk="0" h="2388" w="4167">
                    <a:moveTo>
                      <a:pt x="2250" y="0"/>
                    </a:moveTo>
                    <a:lnTo>
                      <a:pt x="0" y="1263"/>
                    </a:lnTo>
                    <a:lnTo>
                      <a:pt x="1928" y="2387"/>
                    </a:lnTo>
                    <a:lnTo>
                      <a:pt x="4166" y="1125"/>
                    </a:lnTo>
                    <a:lnTo>
                      <a:pt x="2250"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6"/>
              <p:cNvSpPr/>
              <p:nvPr/>
            </p:nvSpPr>
            <p:spPr>
              <a:xfrm>
                <a:off x="1656341" y="3945979"/>
                <a:ext cx="37215" cy="262185"/>
              </a:xfrm>
              <a:custGeom>
                <a:rect b="b" l="l" r="r" t="t"/>
                <a:pathLst>
                  <a:path extrusionOk="0" h="13590" w="1929">
                    <a:moveTo>
                      <a:pt x="0" y="1"/>
                    </a:moveTo>
                    <a:lnTo>
                      <a:pt x="12" y="12465"/>
                    </a:lnTo>
                    <a:lnTo>
                      <a:pt x="1928" y="13590"/>
                    </a:lnTo>
                    <a:lnTo>
                      <a:pt x="1928" y="1125"/>
                    </a:lnTo>
                    <a:lnTo>
                      <a:pt x="0"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6"/>
              <p:cNvSpPr/>
              <p:nvPr/>
            </p:nvSpPr>
            <p:spPr>
              <a:xfrm>
                <a:off x="1693537" y="3943317"/>
                <a:ext cx="43196" cy="264847"/>
              </a:xfrm>
              <a:custGeom>
                <a:rect b="b" l="l" r="r" t="t"/>
                <a:pathLst>
                  <a:path extrusionOk="0" h="13728" w="2239">
                    <a:moveTo>
                      <a:pt x="2238" y="1"/>
                    </a:moveTo>
                    <a:lnTo>
                      <a:pt x="0" y="1263"/>
                    </a:lnTo>
                    <a:lnTo>
                      <a:pt x="0" y="13728"/>
                    </a:lnTo>
                    <a:lnTo>
                      <a:pt x="2238" y="12465"/>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46"/>
            <p:cNvGrpSpPr/>
            <p:nvPr/>
          </p:nvGrpSpPr>
          <p:grpSpPr>
            <a:xfrm>
              <a:off x="1565763" y="3972101"/>
              <a:ext cx="80411" cy="238494"/>
              <a:chOff x="1565763" y="3972101"/>
              <a:chExt cx="80411" cy="238494"/>
            </a:xfrm>
          </p:grpSpPr>
          <p:sp>
            <p:nvSpPr>
              <p:cNvPr id="1044" name="Google Shape;1044;p46"/>
              <p:cNvSpPr/>
              <p:nvPr/>
            </p:nvSpPr>
            <p:spPr>
              <a:xfrm>
                <a:off x="1565763" y="3972101"/>
                <a:ext cx="80411" cy="46090"/>
              </a:xfrm>
              <a:custGeom>
                <a:rect b="b" l="l" r="r" t="t"/>
                <a:pathLst>
                  <a:path extrusionOk="0" h="2389" w="4168">
                    <a:moveTo>
                      <a:pt x="2250" y="1"/>
                    </a:moveTo>
                    <a:lnTo>
                      <a:pt x="1" y="1263"/>
                    </a:lnTo>
                    <a:lnTo>
                      <a:pt x="1918" y="2388"/>
                    </a:lnTo>
                    <a:lnTo>
                      <a:pt x="4167" y="1126"/>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6"/>
              <p:cNvSpPr/>
              <p:nvPr/>
            </p:nvSpPr>
            <p:spPr>
              <a:xfrm>
                <a:off x="1565763" y="3996468"/>
                <a:ext cx="37235" cy="214127"/>
              </a:xfrm>
              <a:custGeom>
                <a:rect b="b" l="l" r="r" t="t"/>
                <a:pathLst>
                  <a:path extrusionOk="0" h="11099" w="1930">
                    <a:moveTo>
                      <a:pt x="1" y="0"/>
                    </a:moveTo>
                    <a:lnTo>
                      <a:pt x="12" y="9974"/>
                    </a:lnTo>
                    <a:lnTo>
                      <a:pt x="1929" y="11099"/>
                    </a:lnTo>
                    <a:lnTo>
                      <a:pt x="1918" y="1125"/>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6"/>
              <p:cNvSpPr/>
              <p:nvPr/>
            </p:nvSpPr>
            <p:spPr>
              <a:xfrm>
                <a:off x="1602747" y="3993805"/>
                <a:ext cx="43427" cy="216790"/>
              </a:xfrm>
              <a:custGeom>
                <a:rect b="b" l="l" r="r" t="t"/>
                <a:pathLst>
                  <a:path extrusionOk="0" h="11237" w="2251">
                    <a:moveTo>
                      <a:pt x="2250" y="1"/>
                    </a:moveTo>
                    <a:lnTo>
                      <a:pt x="1" y="1263"/>
                    </a:lnTo>
                    <a:lnTo>
                      <a:pt x="12" y="11237"/>
                    </a:lnTo>
                    <a:lnTo>
                      <a:pt x="2250" y="9974"/>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46"/>
            <p:cNvGrpSpPr/>
            <p:nvPr/>
          </p:nvGrpSpPr>
          <p:grpSpPr>
            <a:xfrm>
              <a:off x="1475204" y="4022821"/>
              <a:ext cx="80392" cy="189993"/>
              <a:chOff x="1475204" y="4022821"/>
              <a:chExt cx="80392" cy="189993"/>
            </a:xfrm>
          </p:grpSpPr>
          <p:sp>
            <p:nvSpPr>
              <p:cNvPr id="1048" name="Google Shape;1048;p46"/>
              <p:cNvSpPr/>
              <p:nvPr/>
            </p:nvSpPr>
            <p:spPr>
              <a:xfrm>
                <a:off x="1475204" y="4022821"/>
                <a:ext cx="80180" cy="46070"/>
              </a:xfrm>
              <a:custGeom>
                <a:rect b="b" l="l" r="r" t="t"/>
                <a:pathLst>
                  <a:path extrusionOk="0" h="2388" w="4156">
                    <a:moveTo>
                      <a:pt x="2239" y="0"/>
                    </a:moveTo>
                    <a:lnTo>
                      <a:pt x="1" y="1263"/>
                    </a:lnTo>
                    <a:lnTo>
                      <a:pt x="1917" y="2387"/>
                    </a:lnTo>
                    <a:lnTo>
                      <a:pt x="4155"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6"/>
              <p:cNvSpPr/>
              <p:nvPr/>
            </p:nvSpPr>
            <p:spPr>
              <a:xfrm>
                <a:off x="1475204" y="4047168"/>
                <a:ext cx="37003" cy="165645"/>
              </a:xfrm>
              <a:custGeom>
                <a:rect b="b" l="l" r="r" t="t"/>
                <a:pathLst>
                  <a:path extrusionOk="0" h="8586" w="1918">
                    <a:moveTo>
                      <a:pt x="1" y="1"/>
                    </a:moveTo>
                    <a:lnTo>
                      <a:pt x="12" y="7461"/>
                    </a:lnTo>
                    <a:lnTo>
                      <a:pt x="1917" y="8586"/>
                    </a:lnTo>
                    <a:lnTo>
                      <a:pt x="1917"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6"/>
              <p:cNvSpPr/>
              <p:nvPr/>
            </p:nvSpPr>
            <p:spPr>
              <a:xfrm>
                <a:off x="1512188" y="4044506"/>
                <a:ext cx="43408" cy="168308"/>
              </a:xfrm>
              <a:custGeom>
                <a:rect b="b" l="l" r="r" t="t"/>
                <a:pathLst>
                  <a:path extrusionOk="0" h="8724" w="2250">
                    <a:moveTo>
                      <a:pt x="2238" y="1"/>
                    </a:moveTo>
                    <a:lnTo>
                      <a:pt x="0" y="1263"/>
                    </a:lnTo>
                    <a:lnTo>
                      <a:pt x="0" y="8724"/>
                    </a:lnTo>
                    <a:lnTo>
                      <a:pt x="2250" y="7461"/>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46"/>
            <p:cNvGrpSpPr/>
            <p:nvPr/>
          </p:nvGrpSpPr>
          <p:grpSpPr>
            <a:xfrm>
              <a:off x="1384645" y="4073310"/>
              <a:ext cx="80180" cy="141935"/>
              <a:chOff x="1384645" y="4073310"/>
              <a:chExt cx="80180" cy="141935"/>
            </a:xfrm>
          </p:grpSpPr>
          <p:sp>
            <p:nvSpPr>
              <p:cNvPr id="1052" name="Google Shape;1052;p46"/>
              <p:cNvSpPr/>
              <p:nvPr/>
            </p:nvSpPr>
            <p:spPr>
              <a:xfrm>
                <a:off x="1384645" y="4073310"/>
                <a:ext cx="80180" cy="46070"/>
              </a:xfrm>
              <a:custGeom>
                <a:rect b="b" l="l" r="r" t="t"/>
                <a:pathLst>
                  <a:path extrusionOk="0" h="2388" w="4156">
                    <a:moveTo>
                      <a:pt x="2239" y="0"/>
                    </a:moveTo>
                    <a:lnTo>
                      <a:pt x="0" y="1263"/>
                    </a:lnTo>
                    <a:lnTo>
                      <a:pt x="1917" y="2387"/>
                    </a:lnTo>
                    <a:lnTo>
                      <a:pt x="4155" y="1125"/>
                    </a:lnTo>
                    <a:lnTo>
                      <a:pt x="223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6"/>
              <p:cNvSpPr/>
              <p:nvPr/>
            </p:nvSpPr>
            <p:spPr>
              <a:xfrm>
                <a:off x="1384645" y="4097657"/>
                <a:ext cx="37003" cy="117588"/>
              </a:xfrm>
              <a:custGeom>
                <a:rect b="b" l="l" r="r" t="t"/>
                <a:pathLst>
                  <a:path extrusionOk="0" h="6095" w="1918">
                    <a:moveTo>
                      <a:pt x="0" y="1"/>
                    </a:moveTo>
                    <a:lnTo>
                      <a:pt x="12" y="4970"/>
                    </a:lnTo>
                    <a:lnTo>
                      <a:pt x="1917" y="6095"/>
                    </a:lnTo>
                    <a:lnTo>
                      <a:pt x="1917" y="1125"/>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6"/>
              <p:cNvSpPr/>
              <p:nvPr/>
            </p:nvSpPr>
            <p:spPr>
              <a:xfrm>
                <a:off x="1421629" y="4094994"/>
                <a:ext cx="43196" cy="120250"/>
              </a:xfrm>
              <a:custGeom>
                <a:rect b="b" l="l" r="r" t="t"/>
                <a:pathLst>
                  <a:path extrusionOk="0" h="6233" w="2239">
                    <a:moveTo>
                      <a:pt x="2238" y="1"/>
                    </a:moveTo>
                    <a:lnTo>
                      <a:pt x="0" y="1263"/>
                    </a:lnTo>
                    <a:lnTo>
                      <a:pt x="0" y="6233"/>
                    </a:lnTo>
                    <a:lnTo>
                      <a:pt x="2238" y="4970"/>
                    </a:lnTo>
                    <a:lnTo>
                      <a:pt x="223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46"/>
            <p:cNvGrpSpPr/>
            <p:nvPr/>
          </p:nvGrpSpPr>
          <p:grpSpPr>
            <a:xfrm>
              <a:off x="1293855" y="4123779"/>
              <a:ext cx="80411" cy="93684"/>
              <a:chOff x="1293855" y="4123779"/>
              <a:chExt cx="80411" cy="93684"/>
            </a:xfrm>
          </p:grpSpPr>
          <p:sp>
            <p:nvSpPr>
              <p:cNvPr id="1056" name="Google Shape;1056;p46"/>
              <p:cNvSpPr/>
              <p:nvPr/>
            </p:nvSpPr>
            <p:spPr>
              <a:xfrm>
                <a:off x="1293855" y="4123779"/>
                <a:ext cx="80411" cy="46302"/>
              </a:xfrm>
              <a:custGeom>
                <a:rect b="b" l="l" r="r" t="t"/>
                <a:pathLst>
                  <a:path extrusionOk="0" h="2400" w="4168">
                    <a:moveTo>
                      <a:pt x="2250" y="1"/>
                    </a:moveTo>
                    <a:lnTo>
                      <a:pt x="1" y="1263"/>
                    </a:lnTo>
                    <a:lnTo>
                      <a:pt x="1917" y="2400"/>
                    </a:lnTo>
                    <a:lnTo>
                      <a:pt x="4167" y="1137"/>
                    </a:lnTo>
                    <a:lnTo>
                      <a:pt x="225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6"/>
              <p:cNvSpPr/>
              <p:nvPr/>
            </p:nvSpPr>
            <p:spPr>
              <a:xfrm>
                <a:off x="1293855" y="4148145"/>
                <a:ext cx="37215" cy="69318"/>
              </a:xfrm>
              <a:custGeom>
                <a:rect b="b" l="l" r="r" t="t"/>
                <a:pathLst>
                  <a:path extrusionOk="0" h="3593" w="1929">
                    <a:moveTo>
                      <a:pt x="1" y="0"/>
                    </a:moveTo>
                    <a:lnTo>
                      <a:pt x="12" y="2468"/>
                    </a:lnTo>
                    <a:lnTo>
                      <a:pt x="1929" y="3593"/>
                    </a:lnTo>
                    <a:lnTo>
                      <a:pt x="1917" y="1137"/>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6"/>
              <p:cNvSpPr/>
              <p:nvPr/>
            </p:nvSpPr>
            <p:spPr>
              <a:xfrm>
                <a:off x="1330838" y="4145714"/>
                <a:ext cx="43427" cy="71749"/>
              </a:xfrm>
              <a:custGeom>
                <a:rect b="b" l="l" r="r" t="t"/>
                <a:pathLst>
                  <a:path extrusionOk="0" h="3719" w="2251">
                    <a:moveTo>
                      <a:pt x="2250" y="0"/>
                    </a:moveTo>
                    <a:lnTo>
                      <a:pt x="0" y="1263"/>
                    </a:lnTo>
                    <a:lnTo>
                      <a:pt x="12" y="3719"/>
                    </a:lnTo>
                    <a:lnTo>
                      <a:pt x="2250" y="2456"/>
                    </a:lnTo>
                    <a:lnTo>
                      <a:pt x="225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9" name="Google Shape;1059;p46"/>
          <p:cNvGrpSpPr/>
          <p:nvPr/>
        </p:nvGrpSpPr>
        <p:grpSpPr>
          <a:xfrm>
            <a:off x="6906078" y="1307440"/>
            <a:ext cx="576155" cy="321661"/>
            <a:chOff x="2306421" y="3721685"/>
            <a:chExt cx="888169" cy="495779"/>
          </a:xfrm>
        </p:grpSpPr>
        <p:grpSp>
          <p:nvGrpSpPr>
            <p:cNvPr id="1060" name="Google Shape;1060;p46"/>
            <p:cNvGrpSpPr/>
            <p:nvPr/>
          </p:nvGrpSpPr>
          <p:grpSpPr>
            <a:xfrm>
              <a:off x="3123054" y="3721685"/>
              <a:ext cx="71537" cy="495779"/>
              <a:chOff x="3123054" y="3721685"/>
              <a:chExt cx="71537" cy="495779"/>
            </a:xfrm>
          </p:grpSpPr>
          <p:sp>
            <p:nvSpPr>
              <p:cNvPr id="1061" name="Google Shape;1061;p46"/>
              <p:cNvSpPr/>
              <p:nvPr/>
            </p:nvSpPr>
            <p:spPr>
              <a:xfrm>
                <a:off x="3123054" y="3740051"/>
                <a:ext cx="71537" cy="477412"/>
              </a:xfrm>
              <a:custGeom>
                <a:rect b="b" l="l" r="r" t="t"/>
                <a:pathLst>
                  <a:path extrusionOk="0" h="24746" w="3708">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6"/>
              <p:cNvSpPr/>
              <p:nvPr/>
            </p:nvSpPr>
            <p:spPr>
              <a:xfrm>
                <a:off x="3123054" y="3721685"/>
                <a:ext cx="71537" cy="36540"/>
              </a:xfrm>
              <a:custGeom>
                <a:rect b="b" l="l" r="r" t="t"/>
                <a:pathLst>
                  <a:path extrusionOk="0" h="1894" w="3708">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46"/>
            <p:cNvGrpSpPr/>
            <p:nvPr/>
          </p:nvGrpSpPr>
          <p:grpSpPr>
            <a:xfrm>
              <a:off x="3032475" y="3769067"/>
              <a:ext cx="71324" cy="448396"/>
              <a:chOff x="3032475" y="3769067"/>
              <a:chExt cx="71324" cy="448396"/>
            </a:xfrm>
          </p:grpSpPr>
          <p:sp>
            <p:nvSpPr>
              <p:cNvPr id="1064" name="Google Shape;1064;p46"/>
              <p:cNvSpPr/>
              <p:nvPr/>
            </p:nvSpPr>
            <p:spPr>
              <a:xfrm>
                <a:off x="3032475" y="3787221"/>
                <a:ext cx="71324" cy="430242"/>
              </a:xfrm>
              <a:custGeom>
                <a:rect b="b" l="l" r="r" t="t"/>
                <a:pathLst>
                  <a:path extrusionOk="0" h="22301" w="3697">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6"/>
              <p:cNvSpPr/>
              <p:nvPr/>
            </p:nvSpPr>
            <p:spPr>
              <a:xfrm>
                <a:off x="3032475" y="3769067"/>
                <a:ext cx="71324" cy="36328"/>
              </a:xfrm>
              <a:custGeom>
                <a:rect b="b" l="l" r="r" t="t"/>
                <a:pathLst>
                  <a:path extrusionOk="0" h="1883" w="3697">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46"/>
            <p:cNvGrpSpPr/>
            <p:nvPr/>
          </p:nvGrpSpPr>
          <p:grpSpPr>
            <a:xfrm>
              <a:off x="2941704" y="3816218"/>
              <a:ext cx="71305" cy="401245"/>
              <a:chOff x="2941704" y="3816218"/>
              <a:chExt cx="71305" cy="401245"/>
            </a:xfrm>
          </p:grpSpPr>
          <p:sp>
            <p:nvSpPr>
              <p:cNvPr id="1067" name="Google Shape;1067;p46"/>
              <p:cNvSpPr/>
              <p:nvPr/>
            </p:nvSpPr>
            <p:spPr>
              <a:xfrm>
                <a:off x="2941704" y="3834604"/>
                <a:ext cx="71305" cy="382860"/>
              </a:xfrm>
              <a:custGeom>
                <a:rect b="b" l="l" r="r" t="t"/>
                <a:pathLst>
                  <a:path extrusionOk="0" h="19845" w="3696">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6"/>
              <p:cNvSpPr/>
              <p:nvPr/>
            </p:nvSpPr>
            <p:spPr>
              <a:xfrm>
                <a:off x="2941704" y="3816218"/>
                <a:ext cx="71305" cy="36559"/>
              </a:xfrm>
              <a:custGeom>
                <a:rect b="b" l="l" r="r" t="t"/>
                <a:pathLst>
                  <a:path extrusionOk="0" h="1895" w="3696">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46"/>
            <p:cNvGrpSpPr/>
            <p:nvPr/>
          </p:nvGrpSpPr>
          <p:grpSpPr>
            <a:xfrm>
              <a:off x="2850914" y="3863600"/>
              <a:ext cx="71324" cy="353863"/>
              <a:chOff x="2850914" y="3863600"/>
              <a:chExt cx="71324" cy="353863"/>
            </a:xfrm>
          </p:grpSpPr>
          <p:sp>
            <p:nvSpPr>
              <p:cNvPr id="1070" name="Google Shape;1070;p46"/>
              <p:cNvSpPr/>
              <p:nvPr/>
            </p:nvSpPr>
            <p:spPr>
              <a:xfrm>
                <a:off x="2850914" y="3881774"/>
                <a:ext cx="71324" cy="335689"/>
              </a:xfrm>
              <a:custGeom>
                <a:rect b="b" l="l" r="r" t="t"/>
                <a:pathLst>
                  <a:path extrusionOk="0" h="17400" w="3697">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6"/>
              <p:cNvSpPr/>
              <p:nvPr/>
            </p:nvSpPr>
            <p:spPr>
              <a:xfrm>
                <a:off x="2850914" y="3863600"/>
                <a:ext cx="71324" cy="36559"/>
              </a:xfrm>
              <a:custGeom>
                <a:rect b="b" l="l" r="r" t="t"/>
                <a:pathLst>
                  <a:path extrusionOk="0" h="1895" w="3697">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46"/>
            <p:cNvGrpSpPr/>
            <p:nvPr/>
          </p:nvGrpSpPr>
          <p:grpSpPr>
            <a:xfrm>
              <a:off x="2760123" y="3910770"/>
              <a:ext cx="71537" cy="306693"/>
              <a:chOff x="2760123" y="3910770"/>
              <a:chExt cx="71537" cy="306693"/>
            </a:xfrm>
          </p:grpSpPr>
          <p:sp>
            <p:nvSpPr>
              <p:cNvPr id="1073" name="Google Shape;1073;p46"/>
              <p:cNvSpPr/>
              <p:nvPr/>
            </p:nvSpPr>
            <p:spPr>
              <a:xfrm>
                <a:off x="2760123" y="3929156"/>
                <a:ext cx="71537" cy="288307"/>
              </a:xfrm>
              <a:custGeom>
                <a:rect b="b" l="l" r="r" t="t"/>
                <a:pathLst>
                  <a:path extrusionOk="0" h="14944" w="3708">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6"/>
              <p:cNvSpPr/>
              <p:nvPr/>
            </p:nvSpPr>
            <p:spPr>
              <a:xfrm>
                <a:off x="2760123" y="3910770"/>
                <a:ext cx="71537" cy="36559"/>
              </a:xfrm>
              <a:custGeom>
                <a:rect b="b" l="l" r="r" t="t"/>
                <a:pathLst>
                  <a:path extrusionOk="0" h="1895" w="3708">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46"/>
            <p:cNvGrpSpPr/>
            <p:nvPr/>
          </p:nvGrpSpPr>
          <p:grpSpPr>
            <a:xfrm>
              <a:off x="2669352" y="3958153"/>
              <a:ext cx="71537" cy="259310"/>
              <a:chOff x="2669352" y="3958153"/>
              <a:chExt cx="71537" cy="259310"/>
            </a:xfrm>
          </p:grpSpPr>
          <p:sp>
            <p:nvSpPr>
              <p:cNvPr id="1076" name="Google Shape;1076;p46"/>
              <p:cNvSpPr/>
              <p:nvPr/>
            </p:nvSpPr>
            <p:spPr>
              <a:xfrm>
                <a:off x="2669352" y="3976307"/>
                <a:ext cx="71537" cy="241156"/>
              </a:xfrm>
              <a:custGeom>
                <a:rect b="b" l="l" r="r" t="t"/>
                <a:pathLst>
                  <a:path extrusionOk="0" h="12500" w="3708">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6"/>
              <p:cNvSpPr/>
              <p:nvPr/>
            </p:nvSpPr>
            <p:spPr>
              <a:xfrm>
                <a:off x="2669352" y="3958153"/>
                <a:ext cx="71537" cy="36559"/>
              </a:xfrm>
              <a:custGeom>
                <a:rect b="b" l="l" r="r" t="t"/>
                <a:pathLst>
                  <a:path extrusionOk="0" h="1895" w="3708">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46"/>
            <p:cNvGrpSpPr/>
            <p:nvPr/>
          </p:nvGrpSpPr>
          <p:grpSpPr>
            <a:xfrm>
              <a:off x="2578561" y="4005323"/>
              <a:ext cx="71537" cy="212140"/>
              <a:chOff x="2578561" y="4005323"/>
              <a:chExt cx="71537" cy="212140"/>
            </a:xfrm>
          </p:grpSpPr>
          <p:sp>
            <p:nvSpPr>
              <p:cNvPr id="1079" name="Google Shape;1079;p46"/>
              <p:cNvSpPr/>
              <p:nvPr/>
            </p:nvSpPr>
            <p:spPr>
              <a:xfrm>
                <a:off x="2578774" y="4023709"/>
                <a:ext cx="71324" cy="193755"/>
              </a:xfrm>
              <a:custGeom>
                <a:rect b="b" l="l" r="r" t="t"/>
                <a:pathLst>
                  <a:path extrusionOk="0" h="10043" w="3697">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6"/>
              <p:cNvSpPr/>
              <p:nvPr/>
            </p:nvSpPr>
            <p:spPr>
              <a:xfrm>
                <a:off x="2578561" y="4005323"/>
                <a:ext cx="71537" cy="36559"/>
              </a:xfrm>
              <a:custGeom>
                <a:rect b="b" l="l" r="r" t="t"/>
                <a:pathLst>
                  <a:path extrusionOk="0" h="1895" w="3708">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46"/>
            <p:cNvGrpSpPr/>
            <p:nvPr/>
          </p:nvGrpSpPr>
          <p:grpSpPr>
            <a:xfrm>
              <a:off x="2488002" y="4052705"/>
              <a:ext cx="71305" cy="164758"/>
              <a:chOff x="2488002" y="4052705"/>
              <a:chExt cx="71305" cy="164758"/>
            </a:xfrm>
          </p:grpSpPr>
          <p:sp>
            <p:nvSpPr>
              <p:cNvPr id="1082" name="Google Shape;1082;p46"/>
              <p:cNvSpPr/>
              <p:nvPr/>
            </p:nvSpPr>
            <p:spPr>
              <a:xfrm>
                <a:off x="2488002" y="4070860"/>
                <a:ext cx="71305" cy="146604"/>
              </a:xfrm>
              <a:custGeom>
                <a:rect b="b" l="l" r="r" t="t"/>
                <a:pathLst>
                  <a:path extrusionOk="0" h="7599" w="3696">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6"/>
              <p:cNvSpPr/>
              <p:nvPr/>
            </p:nvSpPr>
            <p:spPr>
              <a:xfrm>
                <a:off x="2488002" y="4052705"/>
                <a:ext cx="71305" cy="36559"/>
              </a:xfrm>
              <a:custGeom>
                <a:rect b="b" l="l" r="r" t="t"/>
                <a:pathLst>
                  <a:path extrusionOk="0" h="1895" w="3696">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46"/>
            <p:cNvGrpSpPr/>
            <p:nvPr/>
          </p:nvGrpSpPr>
          <p:grpSpPr>
            <a:xfrm>
              <a:off x="2397212" y="4100088"/>
              <a:ext cx="71537" cy="117376"/>
              <a:chOff x="2397212" y="4100088"/>
              <a:chExt cx="71537" cy="117376"/>
            </a:xfrm>
          </p:grpSpPr>
          <p:sp>
            <p:nvSpPr>
              <p:cNvPr id="1085" name="Google Shape;1085;p46"/>
              <p:cNvSpPr/>
              <p:nvPr/>
            </p:nvSpPr>
            <p:spPr>
              <a:xfrm>
                <a:off x="2397212" y="4118242"/>
                <a:ext cx="71537" cy="99221"/>
              </a:xfrm>
              <a:custGeom>
                <a:rect b="b" l="l" r="r" t="t"/>
                <a:pathLst>
                  <a:path extrusionOk="0" h="5143" w="3708">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6"/>
              <p:cNvSpPr/>
              <p:nvPr/>
            </p:nvSpPr>
            <p:spPr>
              <a:xfrm>
                <a:off x="2397212" y="4100088"/>
                <a:ext cx="71537" cy="36328"/>
              </a:xfrm>
              <a:custGeom>
                <a:rect b="b" l="l" r="r" t="t"/>
                <a:pathLst>
                  <a:path extrusionOk="0" h="1883" w="3708">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46"/>
            <p:cNvGrpSpPr/>
            <p:nvPr/>
          </p:nvGrpSpPr>
          <p:grpSpPr>
            <a:xfrm>
              <a:off x="2306421" y="4147258"/>
              <a:ext cx="71537" cy="70205"/>
              <a:chOff x="2306421" y="4147258"/>
              <a:chExt cx="71537" cy="70205"/>
            </a:xfrm>
          </p:grpSpPr>
          <p:sp>
            <p:nvSpPr>
              <p:cNvPr id="1088" name="Google Shape;1088;p46"/>
              <p:cNvSpPr/>
              <p:nvPr/>
            </p:nvSpPr>
            <p:spPr>
              <a:xfrm>
                <a:off x="2306421" y="4165412"/>
                <a:ext cx="71537" cy="52051"/>
              </a:xfrm>
              <a:custGeom>
                <a:rect b="b" l="l" r="r" t="t"/>
                <a:pathLst>
                  <a:path extrusionOk="0" h="2698" w="3708">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6"/>
              <p:cNvSpPr/>
              <p:nvPr/>
            </p:nvSpPr>
            <p:spPr>
              <a:xfrm>
                <a:off x="2306421" y="4147258"/>
                <a:ext cx="71537" cy="36559"/>
              </a:xfrm>
              <a:custGeom>
                <a:rect b="b" l="l" r="r" t="t"/>
                <a:pathLst>
                  <a:path extrusionOk="0" h="1895" w="3708">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0" name="Google Shape;1090;p46"/>
          <p:cNvSpPr/>
          <p:nvPr/>
        </p:nvSpPr>
        <p:spPr>
          <a:xfrm>
            <a:off x="7558249" y="1400681"/>
            <a:ext cx="21002" cy="16009"/>
          </a:xfrm>
          <a:custGeom>
            <a:rect b="b" l="l" r="r" t="t"/>
            <a:pathLst>
              <a:path extrusionOk="0" h="987" w="1295">
                <a:moveTo>
                  <a:pt x="0" y="1"/>
                </a:moveTo>
                <a:lnTo>
                  <a:pt x="0" y="223"/>
                </a:lnTo>
                <a:lnTo>
                  <a:pt x="1294" y="987"/>
                </a:lnTo>
                <a:lnTo>
                  <a:pt x="1294" y="753"/>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6"/>
          <p:cNvSpPr/>
          <p:nvPr/>
        </p:nvSpPr>
        <p:spPr>
          <a:xfrm>
            <a:off x="7579240" y="1383502"/>
            <a:ext cx="50761" cy="33186"/>
          </a:xfrm>
          <a:custGeom>
            <a:rect b="b" l="l" r="r" t="t"/>
            <a:pathLst>
              <a:path extrusionOk="0" h="2046" w="3130">
                <a:moveTo>
                  <a:pt x="3130" y="0"/>
                </a:moveTo>
                <a:lnTo>
                  <a:pt x="0" y="1812"/>
                </a:lnTo>
                <a:lnTo>
                  <a:pt x="0" y="2046"/>
                </a:lnTo>
                <a:lnTo>
                  <a:pt x="3130" y="222"/>
                </a:lnTo>
                <a:lnTo>
                  <a:pt x="313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6"/>
          <p:cNvSpPr/>
          <p:nvPr/>
        </p:nvSpPr>
        <p:spPr>
          <a:xfrm>
            <a:off x="7558249" y="1360322"/>
            <a:ext cx="90137" cy="52569"/>
          </a:xfrm>
          <a:custGeom>
            <a:rect b="b" l="l" r="r" t="t"/>
            <a:pathLst>
              <a:path extrusionOk="0" h="3241" w="5558">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6"/>
          <p:cNvSpPr/>
          <p:nvPr/>
        </p:nvSpPr>
        <p:spPr>
          <a:xfrm>
            <a:off x="7629996" y="1383502"/>
            <a:ext cx="18407" cy="13609"/>
          </a:xfrm>
          <a:custGeom>
            <a:rect b="b" l="l" r="r" t="t"/>
            <a:pathLst>
              <a:path extrusionOk="0" h="839" w="1135">
                <a:moveTo>
                  <a:pt x="1" y="0"/>
                </a:moveTo>
                <a:lnTo>
                  <a:pt x="1" y="222"/>
                </a:lnTo>
                <a:lnTo>
                  <a:pt x="987" y="838"/>
                </a:lnTo>
                <a:lnTo>
                  <a:pt x="1134" y="715"/>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6"/>
          <p:cNvSpPr/>
          <p:nvPr/>
        </p:nvSpPr>
        <p:spPr>
          <a:xfrm>
            <a:off x="7596629" y="1361506"/>
            <a:ext cx="13201" cy="10819"/>
          </a:xfrm>
          <a:custGeom>
            <a:rect b="b" l="l" r="r" t="t"/>
            <a:pathLst>
              <a:path extrusionOk="0" h="667" w="814">
                <a:moveTo>
                  <a:pt x="0" y="1"/>
                </a:moveTo>
                <a:lnTo>
                  <a:pt x="0" y="210"/>
                </a:lnTo>
                <a:lnTo>
                  <a:pt x="641" y="666"/>
                </a:lnTo>
                <a:lnTo>
                  <a:pt x="813" y="568"/>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6"/>
          <p:cNvSpPr/>
          <p:nvPr/>
        </p:nvSpPr>
        <p:spPr>
          <a:xfrm>
            <a:off x="7652381" y="1217410"/>
            <a:ext cx="76757" cy="142103"/>
          </a:xfrm>
          <a:custGeom>
            <a:rect b="b" l="l" r="r" t="t"/>
            <a:pathLst>
              <a:path extrusionOk="0" h="8761" w="4733">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6"/>
          <p:cNvSpPr/>
          <p:nvPr/>
        </p:nvSpPr>
        <p:spPr>
          <a:xfrm>
            <a:off x="7652381" y="1197815"/>
            <a:ext cx="76757" cy="39188"/>
          </a:xfrm>
          <a:custGeom>
            <a:rect b="b" l="l" r="r" t="t"/>
            <a:pathLst>
              <a:path extrusionOk="0" h="2416" w="4733">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6"/>
          <p:cNvSpPr/>
          <p:nvPr/>
        </p:nvSpPr>
        <p:spPr>
          <a:xfrm>
            <a:off x="7649591" y="1454260"/>
            <a:ext cx="21196" cy="16204"/>
          </a:xfrm>
          <a:custGeom>
            <a:rect b="b" l="l" r="r" t="t"/>
            <a:pathLst>
              <a:path extrusionOk="0" h="999" w="1307">
                <a:moveTo>
                  <a:pt x="0" y="0"/>
                </a:moveTo>
                <a:lnTo>
                  <a:pt x="0" y="234"/>
                </a:lnTo>
                <a:lnTo>
                  <a:pt x="1306" y="998"/>
                </a:lnTo>
                <a:lnTo>
                  <a:pt x="1306" y="764"/>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6"/>
          <p:cNvSpPr/>
          <p:nvPr/>
        </p:nvSpPr>
        <p:spPr>
          <a:xfrm>
            <a:off x="7670776" y="1437260"/>
            <a:ext cx="50761" cy="33202"/>
          </a:xfrm>
          <a:custGeom>
            <a:rect b="b" l="l" r="r" t="t"/>
            <a:pathLst>
              <a:path extrusionOk="0" h="2047" w="3130">
                <a:moveTo>
                  <a:pt x="3130" y="1"/>
                </a:moveTo>
                <a:lnTo>
                  <a:pt x="0" y="1812"/>
                </a:lnTo>
                <a:lnTo>
                  <a:pt x="0" y="2046"/>
                </a:lnTo>
                <a:lnTo>
                  <a:pt x="3130" y="223"/>
                </a:lnTo>
                <a:lnTo>
                  <a:pt x="313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6"/>
          <p:cNvSpPr/>
          <p:nvPr/>
        </p:nvSpPr>
        <p:spPr>
          <a:xfrm>
            <a:off x="7649591" y="1414080"/>
            <a:ext cx="90331" cy="52585"/>
          </a:xfrm>
          <a:custGeom>
            <a:rect b="b" l="l" r="r" t="t"/>
            <a:pathLst>
              <a:path extrusionOk="0" h="3242" w="557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6"/>
          <p:cNvSpPr/>
          <p:nvPr/>
        </p:nvSpPr>
        <p:spPr>
          <a:xfrm>
            <a:off x="7721532" y="1437260"/>
            <a:ext cx="18407" cy="13609"/>
          </a:xfrm>
          <a:custGeom>
            <a:rect b="b" l="l" r="r" t="t"/>
            <a:pathLst>
              <a:path extrusionOk="0" h="839" w="1135">
                <a:moveTo>
                  <a:pt x="1" y="1"/>
                </a:moveTo>
                <a:lnTo>
                  <a:pt x="1" y="223"/>
                </a:lnTo>
                <a:lnTo>
                  <a:pt x="987" y="839"/>
                </a:lnTo>
                <a:lnTo>
                  <a:pt x="1135" y="715"/>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6"/>
          <p:cNvSpPr/>
          <p:nvPr/>
        </p:nvSpPr>
        <p:spPr>
          <a:xfrm>
            <a:off x="7687970" y="1415280"/>
            <a:ext cx="13396" cy="10803"/>
          </a:xfrm>
          <a:custGeom>
            <a:rect b="b" l="l" r="r" t="t"/>
            <a:pathLst>
              <a:path extrusionOk="0" h="666" w="826">
                <a:moveTo>
                  <a:pt x="0" y="0"/>
                </a:moveTo>
                <a:lnTo>
                  <a:pt x="0" y="210"/>
                </a:lnTo>
                <a:lnTo>
                  <a:pt x="641" y="666"/>
                </a:lnTo>
                <a:lnTo>
                  <a:pt x="826" y="555"/>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6"/>
          <p:cNvSpPr/>
          <p:nvPr/>
        </p:nvSpPr>
        <p:spPr>
          <a:xfrm>
            <a:off x="7743917" y="1270974"/>
            <a:ext cx="76563" cy="142314"/>
          </a:xfrm>
          <a:custGeom>
            <a:rect b="b" l="l" r="r" t="t"/>
            <a:pathLst>
              <a:path extrusionOk="0" h="8774" w="4721">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6"/>
          <p:cNvSpPr/>
          <p:nvPr/>
        </p:nvSpPr>
        <p:spPr>
          <a:xfrm>
            <a:off x="7743917" y="1251589"/>
            <a:ext cx="76563" cy="39188"/>
          </a:xfrm>
          <a:custGeom>
            <a:rect b="b" l="l" r="r" t="t"/>
            <a:pathLst>
              <a:path extrusionOk="0" h="2416" w="4721">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6"/>
          <p:cNvSpPr/>
          <p:nvPr/>
        </p:nvSpPr>
        <p:spPr>
          <a:xfrm>
            <a:off x="7741922" y="1507013"/>
            <a:ext cx="21196" cy="16009"/>
          </a:xfrm>
          <a:custGeom>
            <a:rect b="b" l="l" r="r" t="t"/>
            <a:pathLst>
              <a:path extrusionOk="0" h="987" w="1307">
                <a:moveTo>
                  <a:pt x="1" y="1"/>
                </a:moveTo>
                <a:lnTo>
                  <a:pt x="1" y="223"/>
                </a:lnTo>
                <a:lnTo>
                  <a:pt x="1307" y="987"/>
                </a:lnTo>
                <a:lnTo>
                  <a:pt x="1307" y="753"/>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6"/>
          <p:cNvSpPr/>
          <p:nvPr/>
        </p:nvSpPr>
        <p:spPr>
          <a:xfrm>
            <a:off x="7763107" y="1489834"/>
            <a:ext cx="50777" cy="33186"/>
          </a:xfrm>
          <a:custGeom>
            <a:rect b="b" l="l" r="r" t="t"/>
            <a:pathLst>
              <a:path extrusionOk="0" h="2046" w="3131">
                <a:moveTo>
                  <a:pt x="3130" y="0"/>
                </a:moveTo>
                <a:lnTo>
                  <a:pt x="1" y="1812"/>
                </a:lnTo>
                <a:lnTo>
                  <a:pt x="1" y="2046"/>
                </a:lnTo>
                <a:lnTo>
                  <a:pt x="3130" y="234"/>
                </a:lnTo>
                <a:lnTo>
                  <a:pt x="313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6"/>
          <p:cNvSpPr/>
          <p:nvPr/>
        </p:nvSpPr>
        <p:spPr>
          <a:xfrm>
            <a:off x="7741922" y="1466848"/>
            <a:ext cx="90348" cy="52374"/>
          </a:xfrm>
          <a:custGeom>
            <a:rect b="b" l="l" r="r" t="t"/>
            <a:pathLst>
              <a:path extrusionOk="0" h="3229" w="5571">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7813879" y="1489834"/>
            <a:ext cx="18407" cy="13609"/>
          </a:xfrm>
          <a:custGeom>
            <a:rect b="b" l="l" r="r" t="t"/>
            <a:pathLst>
              <a:path extrusionOk="0" h="839" w="1135">
                <a:moveTo>
                  <a:pt x="0" y="0"/>
                </a:moveTo>
                <a:lnTo>
                  <a:pt x="0" y="234"/>
                </a:lnTo>
                <a:lnTo>
                  <a:pt x="986" y="838"/>
                </a:lnTo>
                <a:lnTo>
                  <a:pt x="1134" y="715"/>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7780496" y="1467838"/>
            <a:ext cx="13201" cy="10819"/>
          </a:xfrm>
          <a:custGeom>
            <a:rect b="b" l="l" r="r" t="t"/>
            <a:pathLst>
              <a:path extrusionOk="0" h="667" w="814">
                <a:moveTo>
                  <a:pt x="1" y="1"/>
                </a:moveTo>
                <a:lnTo>
                  <a:pt x="1" y="223"/>
                </a:lnTo>
                <a:lnTo>
                  <a:pt x="629" y="666"/>
                </a:lnTo>
                <a:lnTo>
                  <a:pt x="814" y="568"/>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6"/>
          <p:cNvSpPr/>
          <p:nvPr/>
        </p:nvSpPr>
        <p:spPr>
          <a:xfrm>
            <a:off x="7836264" y="1323742"/>
            <a:ext cx="76741" cy="142103"/>
          </a:xfrm>
          <a:custGeom>
            <a:rect b="b" l="l" r="r" t="t"/>
            <a:pathLst>
              <a:path extrusionOk="0" h="8761" w="4732">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7836264" y="1304147"/>
            <a:ext cx="76547" cy="39188"/>
          </a:xfrm>
          <a:custGeom>
            <a:rect b="b" l="l" r="r" t="t"/>
            <a:pathLst>
              <a:path extrusionOk="0" h="2416" w="472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7833863" y="1560187"/>
            <a:ext cx="21196" cy="16009"/>
          </a:xfrm>
          <a:custGeom>
            <a:rect b="b" l="l" r="r" t="t"/>
            <a:pathLst>
              <a:path extrusionOk="0" h="987" w="1307">
                <a:moveTo>
                  <a:pt x="1" y="0"/>
                </a:moveTo>
                <a:lnTo>
                  <a:pt x="1" y="235"/>
                </a:lnTo>
                <a:lnTo>
                  <a:pt x="1307" y="986"/>
                </a:lnTo>
                <a:lnTo>
                  <a:pt x="1307" y="752"/>
                </a:lnTo>
                <a:lnTo>
                  <a:pt x="1"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7855048" y="1542992"/>
            <a:ext cx="50566" cy="33202"/>
          </a:xfrm>
          <a:custGeom>
            <a:rect b="b" l="l" r="r" t="t"/>
            <a:pathLst>
              <a:path extrusionOk="0" h="2047" w="3118">
                <a:moveTo>
                  <a:pt x="3118" y="1"/>
                </a:moveTo>
                <a:lnTo>
                  <a:pt x="1" y="1812"/>
                </a:lnTo>
                <a:lnTo>
                  <a:pt x="1" y="2046"/>
                </a:lnTo>
                <a:lnTo>
                  <a:pt x="3118" y="235"/>
                </a:lnTo>
                <a:lnTo>
                  <a:pt x="3118"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7833863" y="1520006"/>
            <a:ext cx="90137" cy="52391"/>
          </a:xfrm>
          <a:custGeom>
            <a:rect b="b" l="l" r="r" t="t"/>
            <a:pathLst>
              <a:path extrusionOk="0" h="3230" w="5558">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7905609" y="1542992"/>
            <a:ext cx="18407" cy="13609"/>
          </a:xfrm>
          <a:custGeom>
            <a:rect b="b" l="l" r="r" t="t"/>
            <a:pathLst>
              <a:path extrusionOk="0" h="839" w="1135">
                <a:moveTo>
                  <a:pt x="1" y="1"/>
                </a:moveTo>
                <a:lnTo>
                  <a:pt x="1" y="235"/>
                </a:lnTo>
                <a:lnTo>
                  <a:pt x="999" y="839"/>
                </a:lnTo>
                <a:lnTo>
                  <a:pt x="1135" y="715"/>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7872243" y="1521012"/>
            <a:ext cx="13396" cy="10803"/>
          </a:xfrm>
          <a:custGeom>
            <a:rect b="b" l="l" r="r" t="t"/>
            <a:pathLst>
              <a:path extrusionOk="0" h="666" w="826">
                <a:moveTo>
                  <a:pt x="0" y="0"/>
                </a:moveTo>
                <a:lnTo>
                  <a:pt x="0" y="222"/>
                </a:lnTo>
                <a:lnTo>
                  <a:pt x="641" y="666"/>
                </a:lnTo>
                <a:lnTo>
                  <a:pt x="826" y="567"/>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7927995" y="1376900"/>
            <a:ext cx="76757" cy="142120"/>
          </a:xfrm>
          <a:custGeom>
            <a:rect b="b" l="l" r="r" t="t"/>
            <a:pathLst>
              <a:path extrusionOk="0" h="8762" w="4733">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7927995" y="1357321"/>
            <a:ext cx="76757" cy="39188"/>
          </a:xfrm>
          <a:custGeom>
            <a:rect b="b" l="l" r="r" t="t"/>
            <a:pathLst>
              <a:path extrusionOk="0" h="2416" w="4733">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7926210" y="1613345"/>
            <a:ext cx="21196" cy="16009"/>
          </a:xfrm>
          <a:custGeom>
            <a:rect b="b" l="l" r="r" t="t"/>
            <a:pathLst>
              <a:path extrusionOk="0" h="987" w="1307">
                <a:moveTo>
                  <a:pt x="0" y="1"/>
                </a:moveTo>
                <a:lnTo>
                  <a:pt x="0" y="235"/>
                </a:lnTo>
                <a:lnTo>
                  <a:pt x="1306" y="987"/>
                </a:lnTo>
                <a:lnTo>
                  <a:pt x="1306" y="753"/>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6"/>
          <p:cNvSpPr/>
          <p:nvPr/>
        </p:nvSpPr>
        <p:spPr>
          <a:xfrm>
            <a:off x="7947395" y="1596166"/>
            <a:ext cx="50566" cy="33186"/>
          </a:xfrm>
          <a:custGeom>
            <a:rect b="b" l="l" r="r" t="t"/>
            <a:pathLst>
              <a:path extrusionOk="0" h="2046" w="3118">
                <a:moveTo>
                  <a:pt x="3117" y="0"/>
                </a:moveTo>
                <a:lnTo>
                  <a:pt x="0" y="1812"/>
                </a:lnTo>
                <a:lnTo>
                  <a:pt x="0" y="2046"/>
                </a:lnTo>
                <a:lnTo>
                  <a:pt x="3117" y="234"/>
                </a:lnTo>
                <a:lnTo>
                  <a:pt x="311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p:nvPr/>
        </p:nvSpPr>
        <p:spPr>
          <a:xfrm>
            <a:off x="7926210" y="1573180"/>
            <a:ext cx="90137" cy="52374"/>
          </a:xfrm>
          <a:custGeom>
            <a:rect b="b" l="l" r="r" t="t"/>
            <a:pathLst>
              <a:path extrusionOk="0" h="3229" w="5558">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7997957" y="1596166"/>
            <a:ext cx="18407" cy="13609"/>
          </a:xfrm>
          <a:custGeom>
            <a:rect b="b" l="l" r="r" t="t"/>
            <a:pathLst>
              <a:path extrusionOk="0" h="839" w="1135">
                <a:moveTo>
                  <a:pt x="0" y="0"/>
                </a:moveTo>
                <a:lnTo>
                  <a:pt x="0" y="234"/>
                </a:lnTo>
                <a:lnTo>
                  <a:pt x="998" y="838"/>
                </a:lnTo>
                <a:lnTo>
                  <a:pt x="1134" y="715"/>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7964573" y="1574170"/>
            <a:ext cx="13412" cy="11013"/>
          </a:xfrm>
          <a:custGeom>
            <a:rect b="b" l="l" r="r" t="t"/>
            <a:pathLst>
              <a:path extrusionOk="0" h="679" w="827">
                <a:moveTo>
                  <a:pt x="1" y="1"/>
                </a:moveTo>
                <a:lnTo>
                  <a:pt x="1" y="223"/>
                </a:lnTo>
                <a:lnTo>
                  <a:pt x="641" y="679"/>
                </a:lnTo>
                <a:lnTo>
                  <a:pt x="826" y="568"/>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8020536" y="1430074"/>
            <a:ext cx="76547" cy="142103"/>
          </a:xfrm>
          <a:custGeom>
            <a:rect b="b" l="l" r="r" t="t"/>
            <a:pathLst>
              <a:path extrusionOk="0" h="8761" w="472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8020536" y="1410479"/>
            <a:ext cx="76547" cy="39188"/>
          </a:xfrm>
          <a:custGeom>
            <a:rect b="b" l="l" r="r" t="t"/>
            <a:pathLst>
              <a:path extrusionOk="0" h="2416" w="472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46"/>
          <p:cNvGrpSpPr/>
          <p:nvPr/>
        </p:nvGrpSpPr>
        <p:grpSpPr>
          <a:xfrm>
            <a:off x="6227888" y="1898371"/>
            <a:ext cx="1882438" cy="1143564"/>
            <a:chOff x="2529950" y="4155175"/>
            <a:chExt cx="1137425" cy="690975"/>
          </a:xfrm>
        </p:grpSpPr>
        <p:sp>
          <p:nvSpPr>
            <p:cNvPr id="1126" name="Google Shape;1126;p46"/>
            <p:cNvSpPr/>
            <p:nvPr/>
          </p:nvSpPr>
          <p:spPr>
            <a:xfrm>
              <a:off x="2798800" y="4155175"/>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6"/>
            <p:cNvSpPr/>
            <p:nvPr/>
          </p:nvSpPr>
          <p:spPr>
            <a:xfrm>
              <a:off x="281665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2834675" y="4155175"/>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6"/>
            <p:cNvSpPr/>
            <p:nvPr/>
          </p:nvSpPr>
          <p:spPr>
            <a:xfrm>
              <a:off x="2852525" y="4155175"/>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2870375" y="4155175"/>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2942150" y="4155175"/>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p:nvPr/>
          </p:nvSpPr>
          <p:spPr>
            <a:xfrm>
              <a:off x="296000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6"/>
            <p:cNvSpPr/>
            <p:nvPr/>
          </p:nvSpPr>
          <p:spPr>
            <a:xfrm>
              <a:off x="2798800"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281665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28346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6"/>
            <p:cNvSpPr/>
            <p:nvPr/>
          </p:nvSpPr>
          <p:spPr>
            <a:xfrm>
              <a:off x="28525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6"/>
            <p:cNvSpPr/>
            <p:nvPr/>
          </p:nvSpPr>
          <p:spPr>
            <a:xfrm>
              <a:off x="2888400" y="417322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2906250"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2924300" y="417322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2942150" y="417322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296000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2978025" y="4173225"/>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6"/>
            <p:cNvSpPr/>
            <p:nvPr/>
          </p:nvSpPr>
          <p:spPr>
            <a:xfrm>
              <a:off x="2995875" y="4173225"/>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6"/>
            <p:cNvSpPr/>
            <p:nvPr/>
          </p:nvSpPr>
          <p:spPr>
            <a:xfrm>
              <a:off x="301390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6"/>
            <p:cNvSpPr/>
            <p:nvPr/>
          </p:nvSpPr>
          <p:spPr>
            <a:xfrm>
              <a:off x="3031750"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6"/>
            <p:cNvSpPr/>
            <p:nvPr/>
          </p:nvSpPr>
          <p:spPr>
            <a:xfrm>
              <a:off x="3085500" y="4173225"/>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6"/>
            <p:cNvSpPr/>
            <p:nvPr/>
          </p:nvSpPr>
          <p:spPr>
            <a:xfrm>
              <a:off x="3103525" y="4173225"/>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6"/>
            <p:cNvSpPr/>
            <p:nvPr/>
          </p:nvSpPr>
          <p:spPr>
            <a:xfrm>
              <a:off x="3121375"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6"/>
            <p:cNvSpPr/>
            <p:nvPr/>
          </p:nvSpPr>
          <p:spPr>
            <a:xfrm>
              <a:off x="3139225"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6"/>
            <p:cNvSpPr/>
            <p:nvPr/>
          </p:nvSpPr>
          <p:spPr>
            <a:xfrm>
              <a:off x="315725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6"/>
            <p:cNvSpPr/>
            <p:nvPr/>
          </p:nvSpPr>
          <p:spPr>
            <a:xfrm>
              <a:off x="3228825"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6"/>
            <p:cNvSpPr/>
            <p:nvPr/>
          </p:nvSpPr>
          <p:spPr>
            <a:xfrm>
              <a:off x="33364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6"/>
            <p:cNvSpPr/>
            <p:nvPr/>
          </p:nvSpPr>
          <p:spPr>
            <a:xfrm>
              <a:off x="33543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6"/>
            <p:cNvSpPr/>
            <p:nvPr/>
          </p:nvSpPr>
          <p:spPr>
            <a:xfrm>
              <a:off x="2745075"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6"/>
            <p:cNvSpPr/>
            <p:nvPr/>
          </p:nvSpPr>
          <p:spPr>
            <a:xfrm>
              <a:off x="2798800"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6"/>
            <p:cNvSpPr/>
            <p:nvPr/>
          </p:nvSpPr>
          <p:spPr>
            <a:xfrm>
              <a:off x="281665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6"/>
            <p:cNvSpPr/>
            <p:nvPr/>
          </p:nvSpPr>
          <p:spPr>
            <a:xfrm>
              <a:off x="2834675" y="419107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6"/>
            <p:cNvSpPr/>
            <p:nvPr/>
          </p:nvSpPr>
          <p:spPr>
            <a:xfrm>
              <a:off x="2870375" y="419107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6"/>
            <p:cNvSpPr/>
            <p:nvPr/>
          </p:nvSpPr>
          <p:spPr>
            <a:xfrm>
              <a:off x="2888400" y="419107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6"/>
            <p:cNvSpPr/>
            <p:nvPr/>
          </p:nvSpPr>
          <p:spPr>
            <a:xfrm>
              <a:off x="2906250" y="4191075"/>
              <a:ext cx="8325" cy="8300"/>
            </a:xfrm>
            <a:custGeom>
              <a:rect b="b" l="l" r="r" t="t"/>
              <a:pathLst>
                <a:path extrusionOk="0" h="332" w="333">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6"/>
            <p:cNvSpPr/>
            <p:nvPr/>
          </p:nvSpPr>
          <p:spPr>
            <a:xfrm>
              <a:off x="2924300"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6"/>
            <p:cNvSpPr/>
            <p:nvPr/>
          </p:nvSpPr>
          <p:spPr>
            <a:xfrm>
              <a:off x="2942150" y="419107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6"/>
            <p:cNvSpPr/>
            <p:nvPr/>
          </p:nvSpPr>
          <p:spPr>
            <a:xfrm>
              <a:off x="296000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6"/>
            <p:cNvSpPr/>
            <p:nvPr/>
          </p:nvSpPr>
          <p:spPr>
            <a:xfrm>
              <a:off x="2978025" y="4191075"/>
              <a:ext cx="8325" cy="8300"/>
            </a:xfrm>
            <a:custGeom>
              <a:rect b="b" l="l" r="r" t="t"/>
              <a:pathLst>
                <a:path extrusionOk="0" h="332" w="333">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6"/>
            <p:cNvSpPr/>
            <p:nvPr/>
          </p:nvSpPr>
          <p:spPr>
            <a:xfrm>
              <a:off x="2995875" y="4191075"/>
              <a:ext cx="8325" cy="8300"/>
            </a:xfrm>
            <a:custGeom>
              <a:rect b="b" l="l" r="r" t="t"/>
              <a:pathLst>
                <a:path extrusionOk="0" h="332" w="333">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6"/>
            <p:cNvSpPr/>
            <p:nvPr/>
          </p:nvSpPr>
          <p:spPr>
            <a:xfrm>
              <a:off x="3103525" y="4191075"/>
              <a:ext cx="8325" cy="8300"/>
            </a:xfrm>
            <a:custGeom>
              <a:rect b="b" l="l" r="r" t="t"/>
              <a:pathLst>
                <a:path extrusionOk="0" h="332" w="333">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6"/>
            <p:cNvSpPr/>
            <p:nvPr/>
          </p:nvSpPr>
          <p:spPr>
            <a:xfrm>
              <a:off x="3121375"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6"/>
            <p:cNvSpPr/>
            <p:nvPr/>
          </p:nvSpPr>
          <p:spPr>
            <a:xfrm>
              <a:off x="26911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6"/>
            <p:cNvSpPr/>
            <p:nvPr/>
          </p:nvSpPr>
          <p:spPr>
            <a:xfrm>
              <a:off x="270917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6"/>
            <p:cNvSpPr/>
            <p:nvPr/>
          </p:nvSpPr>
          <p:spPr>
            <a:xfrm>
              <a:off x="2727025" y="42091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6"/>
            <p:cNvSpPr/>
            <p:nvPr/>
          </p:nvSpPr>
          <p:spPr>
            <a:xfrm>
              <a:off x="27450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6"/>
            <p:cNvSpPr/>
            <p:nvPr/>
          </p:nvSpPr>
          <p:spPr>
            <a:xfrm>
              <a:off x="27629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6"/>
            <p:cNvSpPr/>
            <p:nvPr/>
          </p:nvSpPr>
          <p:spPr>
            <a:xfrm>
              <a:off x="2798800" y="42091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6"/>
            <p:cNvSpPr/>
            <p:nvPr/>
          </p:nvSpPr>
          <p:spPr>
            <a:xfrm>
              <a:off x="281665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6"/>
            <p:cNvSpPr/>
            <p:nvPr/>
          </p:nvSpPr>
          <p:spPr>
            <a:xfrm>
              <a:off x="2888400" y="42091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6"/>
            <p:cNvSpPr/>
            <p:nvPr/>
          </p:nvSpPr>
          <p:spPr>
            <a:xfrm>
              <a:off x="2906250"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6"/>
            <p:cNvSpPr/>
            <p:nvPr/>
          </p:nvSpPr>
          <p:spPr>
            <a:xfrm>
              <a:off x="2924300"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6"/>
            <p:cNvSpPr/>
            <p:nvPr/>
          </p:nvSpPr>
          <p:spPr>
            <a:xfrm>
              <a:off x="2942150"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6"/>
            <p:cNvSpPr/>
            <p:nvPr/>
          </p:nvSpPr>
          <p:spPr>
            <a:xfrm>
              <a:off x="296000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6"/>
            <p:cNvSpPr/>
            <p:nvPr/>
          </p:nvSpPr>
          <p:spPr>
            <a:xfrm>
              <a:off x="2978025"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6"/>
            <p:cNvSpPr/>
            <p:nvPr/>
          </p:nvSpPr>
          <p:spPr>
            <a:xfrm>
              <a:off x="2995875"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6"/>
            <p:cNvSpPr/>
            <p:nvPr/>
          </p:nvSpPr>
          <p:spPr>
            <a:xfrm>
              <a:off x="3228825"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6"/>
            <p:cNvSpPr/>
            <p:nvPr/>
          </p:nvSpPr>
          <p:spPr>
            <a:xfrm>
              <a:off x="32468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6"/>
            <p:cNvSpPr/>
            <p:nvPr/>
          </p:nvSpPr>
          <p:spPr>
            <a:xfrm>
              <a:off x="32647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6"/>
            <p:cNvSpPr/>
            <p:nvPr/>
          </p:nvSpPr>
          <p:spPr>
            <a:xfrm>
              <a:off x="3282750" y="42091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6"/>
            <p:cNvSpPr/>
            <p:nvPr/>
          </p:nvSpPr>
          <p:spPr>
            <a:xfrm>
              <a:off x="3300600"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6"/>
            <p:cNvSpPr/>
            <p:nvPr/>
          </p:nvSpPr>
          <p:spPr>
            <a:xfrm>
              <a:off x="33184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6"/>
            <p:cNvSpPr/>
            <p:nvPr/>
          </p:nvSpPr>
          <p:spPr>
            <a:xfrm>
              <a:off x="3336475" y="42091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6"/>
            <p:cNvSpPr/>
            <p:nvPr/>
          </p:nvSpPr>
          <p:spPr>
            <a:xfrm>
              <a:off x="335432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6"/>
            <p:cNvSpPr/>
            <p:nvPr/>
          </p:nvSpPr>
          <p:spPr>
            <a:xfrm>
              <a:off x="3372375" y="42091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6"/>
            <p:cNvSpPr/>
            <p:nvPr/>
          </p:nvSpPr>
          <p:spPr>
            <a:xfrm>
              <a:off x="33902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6"/>
            <p:cNvSpPr/>
            <p:nvPr/>
          </p:nvSpPr>
          <p:spPr>
            <a:xfrm>
              <a:off x="3461975" y="42091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6"/>
            <p:cNvSpPr/>
            <p:nvPr/>
          </p:nvSpPr>
          <p:spPr>
            <a:xfrm>
              <a:off x="3479825" y="42091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6"/>
            <p:cNvSpPr/>
            <p:nvPr/>
          </p:nvSpPr>
          <p:spPr>
            <a:xfrm>
              <a:off x="26911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6"/>
            <p:cNvSpPr/>
            <p:nvPr/>
          </p:nvSpPr>
          <p:spPr>
            <a:xfrm>
              <a:off x="270917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6"/>
            <p:cNvSpPr/>
            <p:nvPr/>
          </p:nvSpPr>
          <p:spPr>
            <a:xfrm>
              <a:off x="272702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6"/>
            <p:cNvSpPr/>
            <p:nvPr/>
          </p:nvSpPr>
          <p:spPr>
            <a:xfrm>
              <a:off x="27450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6"/>
            <p:cNvSpPr/>
            <p:nvPr/>
          </p:nvSpPr>
          <p:spPr>
            <a:xfrm>
              <a:off x="27629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6"/>
            <p:cNvSpPr/>
            <p:nvPr/>
          </p:nvSpPr>
          <p:spPr>
            <a:xfrm>
              <a:off x="279880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6"/>
            <p:cNvSpPr/>
            <p:nvPr/>
          </p:nvSpPr>
          <p:spPr>
            <a:xfrm>
              <a:off x="281665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6"/>
            <p:cNvSpPr/>
            <p:nvPr/>
          </p:nvSpPr>
          <p:spPr>
            <a:xfrm>
              <a:off x="28346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6"/>
            <p:cNvSpPr/>
            <p:nvPr/>
          </p:nvSpPr>
          <p:spPr>
            <a:xfrm>
              <a:off x="2888400" y="4227125"/>
              <a:ext cx="8325" cy="8325"/>
            </a:xfrm>
            <a:custGeom>
              <a:rect b="b" l="l" r="r" t="t"/>
              <a:pathLst>
                <a:path extrusionOk="0" h="333" w="333">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6"/>
            <p:cNvSpPr/>
            <p:nvPr/>
          </p:nvSpPr>
          <p:spPr>
            <a:xfrm>
              <a:off x="2906250"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6"/>
            <p:cNvSpPr/>
            <p:nvPr/>
          </p:nvSpPr>
          <p:spPr>
            <a:xfrm>
              <a:off x="2924300"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6"/>
            <p:cNvSpPr/>
            <p:nvPr/>
          </p:nvSpPr>
          <p:spPr>
            <a:xfrm>
              <a:off x="2942150"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6"/>
            <p:cNvSpPr/>
            <p:nvPr/>
          </p:nvSpPr>
          <p:spPr>
            <a:xfrm>
              <a:off x="296000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6"/>
            <p:cNvSpPr/>
            <p:nvPr/>
          </p:nvSpPr>
          <p:spPr>
            <a:xfrm>
              <a:off x="2995875"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6"/>
            <p:cNvSpPr/>
            <p:nvPr/>
          </p:nvSpPr>
          <p:spPr>
            <a:xfrm>
              <a:off x="3228825"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6"/>
            <p:cNvSpPr/>
            <p:nvPr/>
          </p:nvSpPr>
          <p:spPr>
            <a:xfrm>
              <a:off x="32468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6"/>
            <p:cNvSpPr/>
            <p:nvPr/>
          </p:nvSpPr>
          <p:spPr>
            <a:xfrm>
              <a:off x="32647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6"/>
            <p:cNvSpPr/>
            <p:nvPr/>
          </p:nvSpPr>
          <p:spPr>
            <a:xfrm>
              <a:off x="3282750" y="4227125"/>
              <a:ext cx="8325" cy="8325"/>
            </a:xfrm>
            <a:custGeom>
              <a:rect b="b" l="l" r="r" t="t"/>
              <a:pathLst>
                <a:path extrusionOk="0" h="333" w="333">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6"/>
            <p:cNvSpPr/>
            <p:nvPr/>
          </p:nvSpPr>
          <p:spPr>
            <a:xfrm>
              <a:off x="3300600" y="4227125"/>
              <a:ext cx="8325" cy="8325"/>
            </a:xfrm>
            <a:custGeom>
              <a:rect b="b" l="l" r="r" t="t"/>
              <a:pathLst>
                <a:path extrusionOk="0" h="333" w="333">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6"/>
            <p:cNvSpPr/>
            <p:nvPr/>
          </p:nvSpPr>
          <p:spPr>
            <a:xfrm>
              <a:off x="33184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6"/>
            <p:cNvSpPr/>
            <p:nvPr/>
          </p:nvSpPr>
          <p:spPr>
            <a:xfrm>
              <a:off x="33364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6"/>
            <p:cNvSpPr/>
            <p:nvPr/>
          </p:nvSpPr>
          <p:spPr>
            <a:xfrm>
              <a:off x="335432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6"/>
            <p:cNvSpPr/>
            <p:nvPr/>
          </p:nvSpPr>
          <p:spPr>
            <a:xfrm>
              <a:off x="3372375" y="4227125"/>
              <a:ext cx="8300" cy="8325"/>
            </a:xfrm>
            <a:custGeom>
              <a:rect b="b" l="l" r="r" t="t"/>
              <a:pathLst>
                <a:path extrusionOk="0" h="333" w="332">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6"/>
            <p:cNvSpPr/>
            <p:nvPr/>
          </p:nvSpPr>
          <p:spPr>
            <a:xfrm>
              <a:off x="33902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6"/>
            <p:cNvSpPr/>
            <p:nvPr/>
          </p:nvSpPr>
          <p:spPr>
            <a:xfrm>
              <a:off x="3408075" y="4227125"/>
              <a:ext cx="8300" cy="8325"/>
            </a:xfrm>
            <a:custGeom>
              <a:rect b="b" l="l" r="r" t="t"/>
              <a:pathLst>
                <a:path extrusionOk="0" h="333" w="332">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p:nvPr/>
          </p:nvSpPr>
          <p:spPr>
            <a:xfrm>
              <a:off x="3426100" y="4227125"/>
              <a:ext cx="8325" cy="8325"/>
            </a:xfrm>
            <a:custGeom>
              <a:rect b="b" l="l" r="r" t="t"/>
              <a:pathLst>
                <a:path extrusionOk="0" h="333" w="333">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6"/>
            <p:cNvSpPr/>
            <p:nvPr/>
          </p:nvSpPr>
          <p:spPr>
            <a:xfrm>
              <a:off x="344395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6"/>
            <p:cNvSpPr/>
            <p:nvPr/>
          </p:nvSpPr>
          <p:spPr>
            <a:xfrm>
              <a:off x="3461975" y="4227125"/>
              <a:ext cx="8325" cy="8325"/>
            </a:xfrm>
            <a:custGeom>
              <a:rect b="b" l="l" r="r" t="t"/>
              <a:pathLst>
                <a:path extrusionOk="0" h="333" w="333">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p:nvPr/>
          </p:nvSpPr>
          <p:spPr>
            <a:xfrm>
              <a:off x="3479825" y="4227125"/>
              <a:ext cx="8325" cy="8325"/>
            </a:xfrm>
            <a:custGeom>
              <a:rect b="b" l="l" r="r" t="t"/>
              <a:pathLst>
                <a:path extrusionOk="0" h="333" w="333">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6"/>
            <p:cNvSpPr/>
            <p:nvPr/>
          </p:nvSpPr>
          <p:spPr>
            <a:xfrm>
              <a:off x="349767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6"/>
            <p:cNvSpPr/>
            <p:nvPr/>
          </p:nvSpPr>
          <p:spPr>
            <a:xfrm>
              <a:off x="3515700"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a:off x="25658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6"/>
            <p:cNvSpPr/>
            <p:nvPr/>
          </p:nvSpPr>
          <p:spPr>
            <a:xfrm>
              <a:off x="25836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6"/>
            <p:cNvSpPr/>
            <p:nvPr/>
          </p:nvSpPr>
          <p:spPr>
            <a:xfrm>
              <a:off x="2601550"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6"/>
            <p:cNvSpPr/>
            <p:nvPr/>
          </p:nvSpPr>
          <p:spPr>
            <a:xfrm>
              <a:off x="26195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6"/>
            <p:cNvSpPr/>
            <p:nvPr/>
          </p:nvSpPr>
          <p:spPr>
            <a:xfrm>
              <a:off x="26374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6"/>
            <p:cNvSpPr/>
            <p:nvPr/>
          </p:nvSpPr>
          <p:spPr>
            <a:xfrm>
              <a:off x="2655450"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6"/>
            <p:cNvSpPr/>
            <p:nvPr/>
          </p:nvSpPr>
          <p:spPr>
            <a:xfrm>
              <a:off x="2673300"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6"/>
            <p:cNvSpPr/>
            <p:nvPr/>
          </p:nvSpPr>
          <p:spPr>
            <a:xfrm>
              <a:off x="272702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6"/>
            <p:cNvSpPr/>
            <p:nvPr/>
          </p:nvSpPr>
          <p:spPr>
            <a:xfrm>
              <a:off x="27450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6"/>
            <p:cNvSpPr/>
            <p:nvPr/>
          </p:nvSpPr>
          <p:spPr>
            <a:xfrm>
              <a:off x="27807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6"/>
            <p:cNvSpPr/>
            <p:nvPr/>
          </p:nvSpPr>
          <p:spPr>
            <a:xfrm>
              <a:off x="279880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6"/>
            <p:cNvSpPr/>
            <p:nvPr/>
          </p:nvSpPr>
          <p:spPr>
            <a:xfrm>
              <a:off x="28346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6"/>
            <p:cNvSpPr/>
            <p:nvPr/>
          </p:nvSpPr>
          <p:spPr>
            <a:xfrm>
              <a:off x="28525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6"/>
            <p:cNvSpPr/>
            <p:nvPr/>
          </p:nvSpPr>
          <p:spPr>
            <a:xfrm>
              <a:off x="2906250"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6"/>
            <p:cNvSpPr/>
            <p:nvPr/>
          </p:nvSpPr>
          <p:spPr>
            <a:xfrm>
              <a:off x="29243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6"/>
            <p:cNvSpPr/>
            <p:nvPr/>
          </p:nvSpPr>
          <p:spPr>
            <a:xfrm>
              <a:off x="29421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6"/>
            <p:cNvSpPr/>
            <p:nvPr/>
          </p:nvSpPr>
          <p:spPr>
            <a:xfrm>
              <a:off x="2960000"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6"/>
            <p:cNvSpPr/>
            <p:nvPr/>
          </p:nvSpPr>
          <p:spPr>
            <a:xfrm>
              <a:off x="2978025"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6"/>
            <p:cNvSpPr/>
            <p:nvPr/>
          </p:nvSpPr>
          <p:spPr>
            <a:xfrm>
              <a:off x="31213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6"/>
            <p:cNvSpPr/>
            <p:nvPr/>
          </p:nvSpPr>
          <p:spPr>
            <a:xfrm>
              <a:off x="31392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6"/>
            <p:cNvSpPr/>
            <p:nvPr/>
          </p:nvSpPr>
          <p:spPr>
            <a:xfrm>
              <a:off x="315725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6"/>
            <p:cNvSpPr/>
            <p:nvPr/>
          </p:nvSpPr>
          <p:spPr>
            <a:xfrm>
              <a:off x="3175100"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6"/>
            <p:cNvSpPr/>
            <p:nvPr/>
          </p:nvSpPr>
          <p:spPr>
            <a:xfrm>
              <a:off x="31931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6"/>
            <p:cNvSpPr/>
            <p:nvPr/>
          </p:nvSpPr>
          <p:spPr>
            <a:xfrm>
              <a:off x="32109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6"/>
            <p:cNvSpPr/>
            <p:nvPr/>
          </p:nvSpPr>
          <p:spPr>
            <a:xfrm>
              <a:off x="3228825"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6"/>
            <p:cNvSpPr/>
            <p:nvPr/>
          </p:nvSpPr>
          <p:spPr>
            <a:xfrm>
              <a:off x="32468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6"/>
            <p:cNvSpPr/>
            <p:nvPr/>
          </p:nvSpPr>
          <p:spPr>
            <a:xfrm>
              <a:off x="32647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6"/>
            <p:cNvSpPr/>
            <p:nvPr/>
          </p:nvSpPr>
          <p:spPr>
            <a:xfrm>
              <a:off x="3282750"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6"/>
            <p:cNvSpPr/>
            <p:nvPr/>
          </p:nvSpPr>
          <p:spPr>
            <a:xfrm>
              <a:off x="3300600"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6"/>
            <p:cNvSpPr/>
            <p:nvPr/>
          </p:nvSpPr>
          <p:spPr>
            <a:xfrm>
              <a:off x="3318450" y="4244975"/>
              <a:ext cx="8325" cy="8325"/>
            </a:xfrm>
            <a:custGeom>
              <a:rect b="b" l="l" r="r" t="t"/>
              <a:pathLst>
                <a:path extrusionOk="0" h="333" w="333">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6"/>
            <p:cNvSpPr/>
            <p:nvPr/>
          </p:nvSpPr>
          <p:spPr>
            <a:xfrm>
              <a:off x="33364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6"/>
            <p:cNvSpPr/>
            <p:nvPr/>
          </p:nvSpPr>
          <p:spPr>
            <a:xfrm>
              <a:off x="33543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6"/>
            <p:cNvSpPr/>
            <p:nvPr/>
          </p:nvSpPr>
          <p:spPr>
            <a:xfrm>
              <a:off x="3372375" y="4244975"/>
              <a:ext cx="8300" cy="8325"/>
            </a:xfrm>
            <a:custGeom>
              <a:rect b="b" l="l" r="r" t="t"/>
              <a:pathLst>
                <a:path extrusionOk="0" h="333" w="332">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6"/>
            <p:cNvSpPr/>
            <p:nvPr/>
          </p:nvSpPr>
          <p:spPr>
            <a:xfrm>
              <a:off x="33902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6"/>
            <p:cNvSpPr/>
            <p:nvPr/>
          </p:nvSpPr>
          <p:spPr>
            <a:xfrm>
              <a:off x="34080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6"/>
            <p:cNvSpPr/>
            <p:nvPr/>
          </p:nvSpPr>
          <p:spPr>
            <a:xfrm>
              <a:off x="3426100" y="4244975"/>
              <a:ext cx="8325" cy="8325"/>
            </a:xfrm>
            <a:custGeom>
              <a:rect b="b" l="l" r="r" t="t"/>
              <a:pathLst>
                <a:path extrusionOk="0" h="333" w="333">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6"/>
            <p:cNvSpPr/>
            <p:nvPr/>
          </p:nvSpPr>
          <p:spPr>
            <a:xfrm>
              <a:off x="344395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6"/>
            <p:cNvSpPr/>
            <p:nvPr/>
          </p:nvSpPr>
          <p:spPr>
            <a:xfrm>
              <a:off x="3461975"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6"/>
            <p:cNvSpPr/>
            <p:nvPr/>
          </p:nvSpPr>
          <p:spPr>
            <a:xfrm>
              <a:off x="3479825"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6"/>
            <p:cNvSpPr/>
            <p:nvPr/>
          </p:nvSpPr>
          <p:spPr>
            <a:xfrm>
              <a:off x="349767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6"/>
            <p:cNvSpPr/>
            <p:nvPr/>
          </p:nvSpPr>
          <p:spPr>
            <a:xfrm>
              <a:off x="351570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6"/>
            <p:cNvSpPr/>
            <p:nvPr/>
          </p:nvSpPr>
          <p:spPr>
            <a:xfrm>
              <a:off x="3533550"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6"/>
            <p:cNvSpPr/>
            <p:nvPr/>
          </p:nvSpPr>
          <p:spPr>
            <a:xfrm>
              <a:off x="35516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6"/>
            <p:cNvSpPr/>
            <p:nvPr/>
          </p:nvSpPr>
          <p:spPr>
            <a:xfrm>
              <a:off x="35694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6"/>
            <p:cNvSpPr/>
            <p:nvPr/>
          </p:nvSpPr>
          <p:spPr>
            <a:xfrm>
              <a:off x="3587300" y="4244975"/>
              <a:ext cx="8300" cy="8325"/>
            </a:xfrm>
            <a:custGeom>
              <a:rect b="b" l="l" r="r" t="t"/>
              <a:pathLst>
                <a:path extrusionOk="0" h="333" w="332">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6"/>
            <p:cNvSpPr/>
            <p:nvPr/>
          </p:nvSpPr>
          <p:spPr>
            <a:xfrm>
              <a:off x="3605325"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6"/>
            <p:cNvSpPr/>
            <p:nvPr/>
          </p:nvSpPr>
          <p:spPr>
            <a:xfrm>
              <a:off x="2547800"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6"/>
            <p:cNvSpPr/>
            <p:nvPr/>
          </p:nvSpPr>
          <p:spPr>
            <a:xfrm>
              <a:off x="25658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6"/>
            <p:cNvSpPr/>
            <p:nvPr/>
          </p:nvSpPr>
          <p:spPr>
            <a:xfrm>
              <a:off x="25836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6"/>
            <p:cNvSpPr/>
            <p:nvPr/>
          </p:nvSpPr>
          <p:spPr>
            <a:xfrm>
              <a:off x="2601550"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6"/>
            <p:cNvSpPr/>
            <p:nvPr/>
          </p:nvSpPr>
          <p:spPr>
            <a:xfrm>
              <a:off x="26195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6"/>
            <p:cNvSpPr/>
            <p:nvPr/>
          </p:nvSpPr>
          <p:spPr>
            <a:xfrm>
              <a:off x="26374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6"/>
            <p:cNvSpPr/>
            <p:nvPr/>
          </p:nvSpPr>
          <p:spPr>
            <a:xfrm>
              <a:off x="2655450"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6"/>
            <p:cNvSpPr/>
            <p:nvPr/>
          </p:nvSpPr>
          <p:spPr>
            <a:xfrm>
              <a:off x="2673300"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6"/>
            <p:cNvSpPr/>
            <p:nvPr/>
          </p:nvSpPr>
          <p:spPr>
            <a:xfrm>
              <a:off x="26911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6"/>
            <p:cNvSpPr/>
            <p:nvPr/>
          </p:nvSpPr>
          <p:spPr>
            <a:xfrm>
              <a:off x="270917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6"/>
            <p:cNvSpPr/>
            <p:nvPr/>
          </p:nvSpPr>
          <p:spPr>
            <a:xfrm>
              <a:off x="272702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6"/>
            <p:cNvSpPr/>
            <p:nvPr/>
          </p:nvSpPr>
          <p:spPr>
            <a:xfrm>
              <a:off x="27450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6"/>
            <p:cNvSpPr/>
            <p:nvPr/>
          </p:nvSpPr>
          <p:spPr>
            <a:xfrm>
              <a:off x="27629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6"/>
            <p:cNvSpPr/>
            <p:nvPr/>
          </p:nvSpPr>
          <p:spPr>
            <a:xfrm>
              <a:off x="27807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6"/>
            <p:cNvSpPr/>
            <p:nvPr/>
          </p:nvSpPr>
          <p:spPr>
            <a:xfrm>
              <a:off x="279880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6"/>
            <p:cNvSpPr/>
            <p:nvPr/>
          </p:nvSpPr>
          <p:spPr>
            <a:xfrm>
              <a:off x="28346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6"/>
            <p:cNvSpPr/>
            <p:nvPr/>
          </p:nvSpPr>
          <p:spPr>
            <a:xfrm>
              <a:off x="28525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6"/>
            <p:cNvSpPr/>
            <p:nvPr/>
          </p:nvSpPr>
          <p:spPr>
            <a:xfrm>
              <a:off x="28703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6"/>
            <p:cNvSpPr/>
            <p:nvPr/>
          </p:nvSpPr>
          <p:spPr>
            <a:xfrm>
              <a:off x="2906250"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6"/>
            <p:cNvSpPr/>
            <p:nvPr/>
          </p:nvSpPr>
          <p:spPr>
            <a:xfrm>
              <a:off x="29243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6"/>
            <p:cNvSpPr/>
            <p:nvPr/>
          </p:nvSpPr>
          <p:spPr>
            <a:xfrm>
              <a:off x="29421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6"/>
            <p:cNvSpPr/>
            <p:nvPr/>
          </p:nvSpPr>
          <p:spPr>
            <a:xfrm>
              <a:off x="2995875"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6"/>
            <p:cNvSpPr/>
            <p:nvPr/>
          </p:nvSpPr>
          <p:spPr>
            <a:xfrm>
              <a:off x="30139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6"/>
            <p:cNvSpPr/>
            <p:nvPr/>
          </p:nvSpPr>
          <p:spPr>
            <a:xfrm>
              <a:off x="3103525"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6"/>
            <p:cNvSpPr/>
            <p:nvPr/>
          </p:nvSpPr>
          <p:spPr>
            <a:xfrm>
              <a:off x="31213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6"/>
            <p:cNvSpPr/>
            <p:nvPr/>
          </p:nvSpPr>
          <p:spPr>
            <a:xfrm>
              <a:off x="31392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6"/>
            <p:cNvSpPr/>
            <p:nvPr/>
          </p:nvSpPr>
          <p:spPr>
            <a:xfrm>
              <a:off x="315725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6"/>
            <p:cNvSpPr/>
            <p:nvPr/>
          </p:nvSpPr>
          <p:spPr>
            <a:xfrm>
              <a:off x="31931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6"/>
            <p:cNvSpPr/>
            <p:nvPr/>
          </p:nvSpPr>
          <p:spPr>
            <a:xfrm>
              <a:off x="32109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6"/>
            <p:cNvSpPr/>
            <p:nvPr/>
          </p:nvSpPr>
          <p:spPr>
            <a:xfrm>
              <a:off x="3228825"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6"/>
            <p:cNvSpPr/>
            <p:nvPr/>
          </p:nvSpPr>
          <p:spPr>
            <a:xfrm>
              <a:off x="32468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6"/>
            <p:cNvSpPr/>
            <p:nvPr/>
          </p:nvSpPr>
          <p:spPr>
            <a:xfrm>
              <a:off x="32647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6"/>
            <p:cNvSpPr/>
            <p:nvPr/>
          </p:nvSpPr>
          <p:spPr>
            <a:xfrm>
              <a:off x="3282750"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6"/>
            <p:cNvSpPr/>
            <p:nvPr/>
          </p:nvSpPr>
          <p:spPr>
            <a:xfrm>
              <a:off x="3300600"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6"/>
            <p:cNvSpPr/>
            <p:nvPr/>
          </p:nvSpPr>
          <p:spPr>
            <a:xfrm>
              <a:off x="33184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6"/>
            <p:cNvSpPr/>
            <p:nvPr/>
          </p:nvSpPr>
          <p:spPr>
            <a:xfrm>
              <a:off x="33364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6"/>
            <p:cNvSpPr/>
            <p:nvPr/>
          </p:nvSpPr>
          <p:spPr>
            <a:xfrm>
              <a:off x="33543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6"/>
            <p:cNvSpPr/>
            <p:nvPr/>
          </p:nvSpPr>
          <p:spPr>
            <a:xfrm>
              <a:off x="3372375" y="4263000"/>
              <a:ext cx="8300" cy="8325"/>
            </a:xfrm>
            <a:custGeom>
              <a:rect b="b" l="l" r="r" t="t"/>
              <a:pathLst>
                <a:path extrusionOk="0" h="333" w="332">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6"/>
            <p:cNvSpPr/>
            <p:nvPr/>
          </p:nvSpPr>
          <p:spPr>
            <a:xfrm>
              <a:off x="33902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6"/>
            <p:cNvSpPr/>
            <p:nvPr/>
          </p:nvSpPr>
          <p:spPr>
            <a:xfrm>
              <a:off x="34080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6"/>
            <p:cNvSpPr/>
            <p:nvPr/>
          </p:nvSpPr>
          <p:spPr>
            <a:xfrm>
              <a:off x="3426100"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6"/>
            <p:cNvSpPr/>
            <p:nvPr/>
          </p:nvSpPr>
          <p:spPr>
            <a:xfrm>
              <a:off x="344395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6"/>
            <p:cNvSpPr/>
            <p:nvPr/>
          </p:nvSpPr>
          <p:spPr>
            <a:xfrm>
              <a:off x="3461975"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6"/>
            <p:cNvSpPr/>
            <p:nvPr/>
          </p:nvSpPr>
          <p:spPr>
            <a:xfrm>
              <a:off x="3479825"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6"/>
            <p:cNvSpPr/>
            <p:nvPr/>
          </p:nvSpPr>
          <p:spPr>
            <a:xfrm>
              <a:off x="34976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6"/>
            <p:cNvSpPr/>
            <p:nvPr/>
          </p:nvSpPr>
          <p:spPr>
            <a:xfrm>
              <a:off x="35157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6"/>
            <p:cNvSpPr/>
            <p:nvPr/>
          </p:nvSpPr>
          <p:spPr>
            <a:xfrm>
              <a:off x="3533550"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6"/>
            <p:cNvSpPr/>
            <p:nvPr/>
          </p:nvSpPr>
          <p:spPr>
            <a:xfrm>
              <a:off x="35516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6"/>
            <p:cNvSpPr/>
            <p:nvPr/>
          </p:nvSpPr>
          <p:spPr>
            <a:xfrm>
              <a:off x="35694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6"/>
            <p:cNvSpPr/>
            <p:nvPr/>
          </p:nvSpPr>
          <p:spPr>
            <a:xfrm>
              <a:off x="3587300" y="4263000"/>
              <a:ext cx="8300" cy="8325"/>
            </a:xfrm>
            <a:custGeom>
              <a:rect b="b" l="l" r="r" t="t"/>
              <a:pathLst>
                <a:path extrusionOk="0" h="333" w="332">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6"/>
            <p:cNvSpPr/>
            <p:nvPr/>
          </p:nvSpPr>
          <p:spPr>
            <a:xfrm>
              <a:off x="3605325"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6"/>
            <p:cNvSpPr/>
            <p:nvPr/>
          </p:nvSpPr>
          <p:spPr>
            <a:xfrm>
              <a:off x="3623175"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6"/>
            <p:cNvSpPr/>
            <p:nvPr/>
          </p:nvSpPr>
          <p:spPr>
            <a:xfrm>
              <a:off x="36412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6"/>
            <p:cNvSpPr/>
            <p:nvPr/>
          </p:nvSpPr>
          <p:spPr>
            <a:xfrm>
              <a:off x="25658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6"/>
            <p:cNvSpPr/>
            <p:nvPr/>
          </p:nvSpPr>
          <p:spPr>
            <a:xfrm>
              <a:off x="25836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6"/>
            <p:cNvSpPr/>
            <p:nvPr/>
          </p:nvSpPr>
          <p:spPr>
            <a:xfrm>
              <a:off x="260155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6"/>
            <p:cNvSpPr/>
            <p:nvPr/>
          </p:nvSpPr>
          <p:spPr>
            <a:xfrm>
              <a:off x="26195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6"/>
            <p:cNvSpPr/>
            <p:nvPr/>
          </p:nvSpPr>
          <p:spPr>
            <a:xfrm>
              <a:off x="26374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6"/>
            <p:cNvSpPr/>
            <p:nvPr/>
          </p:nvSpPr>
          <p:spPr>
            <a:xfrm>
              <a:off x="2655450"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6"/>
            <p:cNvSpPr/>
            <p:nvPr/>
          </p:nvSpPr>
          <p:spPr>
            <a:xfrm>
              <a:off x="2673300"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6"/>
            <p:cNvSpPr/>
            <p:nvPr/>
          </p:nvSpPr>
          <p:spPr>
            <a:xfrm>
              <a:off x="26911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6"/>
            <p:cNvSpPr/>
            <p:nvPr/>
          </p:nvSpPr>
          <p:spPr>
            <a:xfrm>
              <a:off x="270917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6"/>
            <p:cNvSpPr/>
            <p:nvPr/>
          </p:nvSpPr>
          <p:spPr>
            <a:xfrm>
              <a:off x="272702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6"/>
            <p:cNvSpPr/>
            <p:nvPr/>
          </p:nvSpPr>
          <p:spPr>
            <a:xfrm>
              <a:off x="27450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27629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6"/>
            <p:cNvSpPr/>
            <p:nvPr/>
          </p:nvSpPr>
          <p:spPr>
            <a:xfrm>
              <a:off x="27807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6"/>
            <p:cNvSpPr/>
            <p:nvPr/>
          </p:nvSpPr>
          <p:spPr>
            <a:xfrm>
              <a:off x="279880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2816650"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28346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28525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6"/>
            <p:cNvSpPr/>
            <p:nvPr/>
          </p:nvSpPr>
          <p:spPr>
            <a:xfrm>
              <a:off x="28703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6"/>
            <p:cNvSpPr/>
            <p:nvPr/>
          </p:nvSpPr>
          <p:spPr>
            <a:xfrm>
              <a:off x="2906250"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6"/>
            <p:cNvSpPr/>
            <p:nvPr/>
          </p:nvSpPr>
          <p:spPr>
            <a:xfrm>
              <a:off x="29243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6"/>
            <p:cNvSpPr/>
            <p:nvPr/>
          </p:nvSpPr>
          <p:spPr>
            <a:xfrm>
              <a:off x="30139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6"/>
            <p:cNvSpPr/>
            <p:nvPr/>
          </p:nvSpPr>
          <p:spPr>
            <a:xfrm>
              <a:off x="308550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3103525"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31213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6"/>
            <p:cNvSpPr/>
            <p:nvPr/>
          </p:nvSpPr>
          <p:spPr>
            <a:xfrm>
              <a:off x="31392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6"/>
            <p:cNvSpPr/>
            <p:nvPr/>
          </p:nvSpPr>
          <p:spPr>
            <a:xfrm>
              <a:off x="315725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3175100"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6"/>
            <p:cNvSpPr/>
            <p:nvPr/>
          </p:nvSpPr>
          <p:spPr>
            <a:xfrm>
              <a:off x="31931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6"/>
            <p:cNvSpPr/>
            <p:nvPr/>
          </p:nvSpPr>
          <p:spPr>
            <a:xfrm>
              <a:off x="32109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3228825"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32468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32647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6"/>
            <p:cNvSpPr/>
            <p:nvPr/>
          </p:nvSpPr>
          <p:spPr>
            <a:xfrm>
              <a:off x="3282750"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6"/>
            <p:cNvSpPr/>
            <p:nvPr/>
          </p:nvSpPr>
          <p:spPr>
            <a:xfrm>
              <a:off x="3300600"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33184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33364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33543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6"/>
            <p:cNvSpPr/>
            <p:nvPr/>
          </p:nvSpPr>
          <p:spPr>
            <a:xfrm>
              <a:off x="3372375" y="4281050"/>
              <a:ext cx="8300" cy="8300"/>
            </a:xfrm>
            <a:custGeom>
              <a:rect b="b" l="l" r="r" t="t"/>
              <a:pathLst>
                <a:path extrusionOk="0" h="332"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6"/>
            <p:cNvSpPr/>
            <p:nvPr/>
          </p:nvSpPr>
          <p:spPr>
            <a:xfrm>
              <a:off x="33902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34080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3426100"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344395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3461975"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6"/>
            <p:cNvSpPr/>
            <p:nvPr/>
          </p:nvSpPr>
          <p:spPr>
            <a:xfrm>
              <a:off x="3479825"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6"/>
            <p:cNvSpPr/>
            <p:nvPr/>
          </p:nvSpPr>
          <p:spPr>
            <a:xfrm>
              <a:off x="34976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35157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3533550"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35516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6"/>
            <p:cNvSpPr/>
            <p:nvPr/>
          </p:nvSpPr>
          <p:spPr>
            <a:xfrm>
              <a:off x="3569450"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6"/>
            <p:cNvSpPr/>
            <p:nvPr/>
          </p:nvSpPr>
          <p:spPr>
            <a:xfrm>
              <a:off x="3587300" y="4281050"/>
              <a:ext cx="8300" cy="8300"/>
            </a:xfrm>
            <a:custGeom>
              <a:rect b="b" l="l" r="r" t="t"/>
              <a:pathLst>
                <a:path extrusionOk="0" h="332" w="332">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6"/>
            <p:cNvSpPr/>
            <p:nvPr/>
          </p:nvSpPr>
          <p:spPr>
            <a:xfrm>
              <a:off x="3605325"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3623175"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6"/>
            <p:cNvSpPr/>
            <p:nvPr/>
          </p:nvSpPr>
          <p:spPr>
            <a:xfrm>
              <a:off x="25478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6"/>
            <p:cNvSpPr/>
            <p:nvPr/>
          </p:nvSpPr>
          <p:spPr>
            <a:xfrm>
              <a:off x="25658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25836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260155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2619575"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26374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2655450"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6"/>
            <p:cNvSpPr/>
            <p:nvPr/>
          </p:nvSpPr>
          <p:spPr>
            <a:xfrm>
              <a:off x="2673300"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6"/>
            <p:cNvSpPr/>
            <p:nvPr/>
          </p:nvSpPr>
          <p:spPr>
            <a:xfrm>
              <a:off x="26911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270917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272702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27450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27629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2816650"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28346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6"/>
            <p:cNvSpPr/>
            <p:nvPr/>
          </p:nvSpPr>
          <p:spPr>
            <a:xfrm>
              <a:off x="28525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28703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2906250"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29243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6"/>
            <p:cNvSpPr/>
            <p:nvPr/>
          </p:nvSpPr>
          <p:spPr>
            <a:xfrm>
              <a:off x="30496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6"/>
            <p:cNvSpPr/>
            <p:nvPr/>
          </p:nvSpPr>
          <p:spPr>
            <a:xfrm>
              <a:off x="308550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3103525"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6"/>
            <p:cNvSpPr/>
            <p:nvPr/>
          </p:nvSpPr>
          <p:spPr>
            <a:xfrm>
              <a:off x="31392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6"/>
            <p:cNvSpPr/>
            <p:nvPr/>
          </p:nvSpPr>
          <p:spPr>
            <a:xfrm>
              <a:off x="315725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31751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6"/>
            <p:cNvSpPr/>
            <p:nvPr/>
          </p:nvSpPr>
          <p:spPr>
            <a:xfrm>
              <a:off x="31931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6"/>
            <p:cNvSpPr/>
            <p:nvPr/>
          </p:nvSpPr>
          <p:spPr>
            <a:xfrm>
              <a:off x="32109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3228825"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6"/>
            <p:cNvSpPr/>
            <p:nvPr/>
          </p:nvSpPr>
          <p:spPr>
            <a:xfrm>
              <a:off x="32468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6"/>
            <p:cNvSpPr/>
            <p:nvPr/>
          </p:nvSpPr>
          <p:spPr>
            <a:xfrm>
              <a:off x="32647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3282750"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6"/>
            <p:cNvSpPr/>
            <p:nvPr/>
          </p:nvSpPr>
          <p:spPr>
            <a:xfrm>
              <a:off x="3300600" y="4298900"/>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6"/>
            <p:cNvSpPr/>
            <p:nvPr/>
          </p:nvSpPr>
          <p:spPr>
            <a:xfrm>
              <a:off x="33184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33364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6"/>
            <p:cNvSpPr/>
            <p:nvPr/>
          </p:nvSpPr>
          <p:spPr>
            <a:xfrm>
              <a:off x="33543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6"/>
            <p:cNvSpPr/>
            <p:nvPr/>
          </p:nvSpPr>
          <p:spPr>
            <a:xfrm>
              <a:off x="3372375" y="4298900"/>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33902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6"/>
            <p:cNvSpPr/>
            <p:nvPr/>
          </p:nvSpPr>
          <p:spPr>
            <a:xfrm>
              <a:off x="3408075"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6"/>
            <p:cNvSpPr/>
            <p:nvPr/>
          </p:nvSpPr>
          <p:spPr>
            <a:xfrm>
              <a:off x="3426100"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3443950"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6"/>
            <p:cNvSpPr/>
            <p:nvPr/>
          </p:nvSpPr>
          <p:spPr>
            <a:xfrm>
              <a:off x="3461975"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6"/>
            <p:cNvSpPr/>
            <p:nvPr/>
          </p:nvSpPr>
          <p:spPr>
            <a:xfrm>
              <a:off x="3479825"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34976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351570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6"/>
            <p:cNvSpPr/>
            <p:nvPr/>
          </p:nvSpPr>
          <p:spPr>
            <a:xfrm>
              <a:off x="3533550"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6"/>
            <p:cNvSpPr/>
            <p:nvPr/>
          </p:nvSpPr>
          <p:spPr>
            <a:xfrm>
              <a:off x="35516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3569450"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3587300" y="4298900"/>
              <a:ext cx="8300" cy="8300"/>
            </a:xfrm>
            <a:custGeom>
              <a:rect b="b" l="l" r="r" t="t"/>
              <a:pathLst>
                <a:path extrusionOk="0" h="332" w="332">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6"/>
            <p:cNvSpPr/>
            <p:nvPr/>
          </p:nvSpPr>
          <p:spPr>
            <a:xfrm>
              <a:off x="3605325"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6"/>
            <p:cNvSpPr/>
            <p:nvPr/>
          </p:nvSpPr>
          <p:spPr>
            <a:xfrm>
              <a:off x="25478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25658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25836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6"/>
            <p:cNvSpPr/>
            <p:nvPr/>
          </p:nvSpPr>
          <p:spPr>
            <a:xfrm>
              <a:off x="260155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6"/>
            <p:cNvSpPr/>
            <p:nvPr/>
          </p:nvSpPr>
          <p:spPr>
            <a:xfrm>
              <a:off x="26374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2655450"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2673300"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6"/>
            <p:cNvSpPr/>
            <p:nvPr/>
          </p:nvSpPr>
          <p:spPr>
            <a:xfrm>
              <a:off x="26911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6"/>
            <p:cNvSpPr/>
            <p:nvPr/>
          </p:nvSpPr>
          <p:spPr>
            <a:xfrm>
              <a:off x="270917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272702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6"/>
            <p:cNvSpPr/>
            <p:nvPr/>
          </p:nvSpPr>
          <p:spPr>
            <a:xfrm>
              <a:off x="27450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27629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2816650"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28346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28525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28703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6"/>
            <p:cNvSpPr/>
            <p:nvPr/>
          </p:nvSpPr>
          <p:spPr>
            <a:xfrm>
              <a:off x="30496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6"/>
            <p:cNvSpPr/>
            <p:nvPr/>
          </p:nvSpPr>
          <p:spPr>
            <a:xfrm>
              <a:off x="308550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3103525"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6"/>
            <p:cNvSpPr/>
            <p:nvPr/>
          </p:nvSpPr>
          <p:spPr>
            <a:xfrm>
              <a:off x="31392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6"/>
            <p:cNvSpPr/>
            <p:nvPr/>
          </p:nvSpPr>
          <p:spPr>
            <a:xfrm>
              <a:off x="3157250"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31751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6"/>
            <p:cNvSpPr/>
            <p:nvPr/>
          </p:nvSpPr>
          <p:spPr>
            <a:xfrm>
              <a:off x="31931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6"/>
            <p:cNvSpPr/>
            <p:nvPr/>
          </p:nvSpPr>
          <p:spPr>
            <a:xfrm>
              <a:off x="32109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3228825" y="4316925"/>
              <a:ext cx="8325" cy="8325"/>
            </a:xfrm>
            <a:custGeom>
              <a:rect b="b" l="l" r="r" t="t"/>
              <a:pathLst>
                <a:path extrusionOk="0" h="333" w="333">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6"/>
            <p:cNvSpPr/>
            <p:nvPr/>
          </p:nvSpPr>
          <p:spPr>
            <a:xfrm>
              <a:off x="32468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32647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3282750" y="4316925"/>
              <a:ext cx="8325" cy="8325"/>
            </a:xfrm>
            <a:custGeom>
              <a:rect b="b" l="l" r="r" t="t"/>
              <a:pathLst>
                <a:path extrusionOk="0" h="333" w="333">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6"/>
            <p:cNvSpPr/>
            <p:nvPr/>
          </p:nvSpPr>
          <p:spPr>
            <a:xfrm>
              <a:off x="3300600" y="4316925"/>
              <a:ext cx="8325" cy="8325"/>
            </a:xfrm>
            <a:custGeom>
              <a:rect b="b" l="l" r="r" t="t"/>
              <a:pathLst>
                <a:path extrusionOk="0" h="333" w="333">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6"/>
            <p:cNvSpPr/>
            <p:nvPr/>
          </p:nvSpPr>
          <p:spPr>
            <a:xfrm>
              <a:off x="33184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33364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33543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3372375" y="4316925"/>
              <a:ext cx="8300" cy="8325"/>
            </a:xfrm>
            <a:custGeom>
              <a:rect b="b" l="l" r="r" t="t"/>
              <a:pathLst>
                <a:path extrusionOk="0" h="333" w="332">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33902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3408075"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3426100"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3443950" y="4316925"/>
              <a:ext cx="8325" cy="8325"/>
            </a:xfrm>
            <a:custGeom>
              <a:rect b="b" l="l" r="r" t="t"/>
              <a:pathLst>
                <a:path extrusionOk="0" h="333" w="333">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3461975"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6"/>
            <p:cNvSpPr/>
            <p:nvPr/>
          </p:nvSpPr>
          <p:spPr>
            <a:xfrm>
              <a:off x="3479825"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6"/>
            <p:cNvSpPr/>
            <p:nvPr/>
          </p:nvSpPr>
          <p:spPr>
            <a:xfrm>
              <a:off x="34976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3569450"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6"/>
            <p:cNvSpPr/>
            <p:nvPr/>
          </p:nvSpPr>
          <p:spPr>
            <a:xfrm>
              <a:off x="25658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6"/>
            <p:cNvSpPr/>
            <p:nvPr/>
          </p:nvSpPr>
          <p:spPr>
            <a:xfrm>
              <a:off x="25836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2655450"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2673300"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26911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270917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272702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27450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27629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27807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2816650"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28346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28525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28703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3031750"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30496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3085500"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3103525"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3121375"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3139225"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315725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6"/>
            <p:cNvSpPr/>
            <p:nvPr/>
          </p:nvSpPr>
          <p:spPr>
            <a:xfrm>
              <a:off x="31751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6"/>
            <p:cNvSpPr/>
            <p:nvPr/>
          </p:nvSpPr>
          <p:spPr>
            <a:xfrm>
              <a:off x="31931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32109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3228825" y="43347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32468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32647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3282750" y="43347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3300600" y="43347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33184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33364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33543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3372375" y="43347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33902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34080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3426100"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3443950"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3461975"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3479825"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34976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351570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3569450"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2529950"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25478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2655450"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2673300"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26911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270917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272702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27450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27629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27807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279880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2816650"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28346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28525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28703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30496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3067650"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3067650" y="4335850"/>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3085500"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3103525"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3121375"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3139225"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315725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31751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319312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3210975"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3228825" y="4352800"/>
              <a:ext cx="8325" cy="8325"/>
            </a:xfrm>
            <a:custGeom>
              <a:rect b="b" l="l" r="r" t="t"/>
              <a:pathLst>
                <a:path extrusionOk="0" h="333" w="333">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32468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32647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3282750" y="4352800"/>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3300600" y="4352800"/>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33184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33364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33543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3372375"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33902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34080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3426100"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344395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3461975"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3479825"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34976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351570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3533550"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2655450"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2673300"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26911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270917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272702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27450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27629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27807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279880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2816650"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28346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28703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288840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30496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6"/>
            <p:cNvSpPr/>
            <p:nvPr/>
          </p:nvSpPr>
          <p:spPr>
            <a:xfrm>
              <a:off x="3067650"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6"/>
            <p:cNvSpPr/>
            <p:nvPr/>
          </p:nvSpPr>
          <p:spPr>
            <a:xfrm>
              <a:off x="3085500"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3103525"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3121375"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3139225"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6"/>
            <p:cNvSpPr/>
            <p:nvPr/>
          </p:nvSpPr>
          <p:spPr>
            <a:xfrm>
              <a:off x="3157250"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6"/>
            <p:cNvSpPr/>
            <p:nvPr/>
          </p:nvSpPr>
          <p:spPr>
            <a:xfrm>
              <a:off x="31751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319312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3210975"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6"/>
            <p:cNvSpPr/>
            <p:nvPr/>
          </p:nvSpPr>
          <p:spPr>
            <a:xfrm>
              <a:off x="3228825" y="43708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6"/>
            <p:cNvSpPr/>
            <p:nvPr/>
          </p:nvSpPr>
          <p:spPr>
            <a:xfrm>
              <a:off x="32468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32647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3282750" y="43708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6"/>
            <p:cNvSpPr/>
            <p:nvPr/>
          </p:nvSpPr>
          <p:spPr>
            <a:xfrm>
              <a:off x="3300600" y="43708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6"/>
            <p:cNvSpPr/>
            <p:nvPr/>
          </p:nvSpPr>
          <p:spPr>
            <a:xfrm>
              <a:off x="33184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33364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6"/>
            <p:cNvSpPr/>
            <p:nvPr/>
          </p:nvSpPr>
          <p:spPr>
            <a:xfrm>
              <a:off x="335432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6"/>
            <p:cNvSpPr/>
            <p:nvPr/>
          </p:nvSpPr>
          <p:spPr>
            <a:xfrm>
              <a:off x="3372375"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33902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34080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3426100"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344395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6"/>
            <p:cNvSpPr/>
            <p:nvPr/>
          </p:nvSpPr>
          <p:spPr>
            <a:xfrm>
              <a:off x="3461975"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6"/>
            <p:cNvSpPr/>
            <p:nvPr/>
          </p:nvSpPr>
          <p:spPr>
            <a:xfrm>
              <a:off x="3479825"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6"/>
            <p:cNvSpPr/>
            <p:nvPr/>
          </p:nvSpPr>
          <p:spPr>
            <a:xfrm>
              <a:off x="34976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353355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2655450"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2673300"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6"/>
            <p:cNvSpPr/>
            <p:nvPr/>
          </p:nvSpPr>
          <p:spPr>
            <a:xfrm>
              <a:off x="26911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6"/>
            <p:cNvSpPr/>
            <p:nvPr/>
          </p:nvSpPr>
          <p:spPr>
            <a:xfrm>
              <a:off x="270917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272702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6"/>
            <p:cNvSpPr/>
            <p:nvPr/>
          </p:nvSpPr>
          <p:spPr>
            <a:xfrm>
              <a:off x="27450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6"/>
            <p:cNvSpPr/>
            <p:nvPr/>
          </p:nvSpPr>
          <p:spPr>
            <a:xfrm>
              <a:off x="27629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27807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6"/>
            <p:cNvSpPr/>
            <p:nvPr/>
          </p:nvSpPr>
          <p:spPr>
            <a:xfrm>
              <a:off x="279880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6"/>
            <p:cNvSpPr/>
            <p:nvPr/>
          </p:nvSpPr>
          <p:spPr>
            <a:xfrm>
              <a:off x="2816650"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6"/>
            <p:cNvSpPr/>
            <p:nvPr/>
          </p:nvSpPr>
          <p:spPr>
            <a:xfrm>
              <a:off x="30496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3067650"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6"/>
            <p:cNvSpPr/>
            <p:nvPr/>
          </p:nvSpPr>
          <p:spPr>
            <a:xfrm>
              <a:off x="3085500"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6"/>
            <p:cNvSpPr/>
            <p:nvPr/>
          </p:nvSpPr>
          <p:spPr>
            <a:xfrm>
              <a:off x="3103525"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6"/>
            <p:cNvSpPr/>
            <p:nvPr/>
          </p:nvSpPr>
          <p:spPr>
            <a:xfrm>
              <a:off x="3139225"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6"/>
            <p:cNvSpPr/>
            <p:nvPr/>
          </p:nvSpPr>
          <p:spPr>
            <a:xfrm>
              <a:off x="3157250"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6"/>
            <p:cNvSpPr/>
            <p:nvPr/>
          </p:nvSpPr>
          <p:spPr>
            <a:xfrm>
              <a:off x="31751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319312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6"/>
            <p:cNvSpPr/>
            <p:nvPr/>
          </p:nvSpPr>
          <p:spPr>
            <a:xfrm>
              <a:off x="3210975"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6"/>
            <p:cNvSpPr/>
            <p:nvPr/>
          </p:nvSpPr>
          <p:spPr>
            <a:xfrm>
              <a:off x="3228825" y="4388675"/>
              <a:ext cx="8325" cy="8325"/>
            </a:xfrm>
            <a:custGeom>
              <a:rect b="b" l="l" r="r" t="t"/>
              <a:pathLst>
                <a:path extrusionOk="0" h="333" w="333">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6"/>
            <p:cNvSpPr/>
            <p:nvPr/>
          </p:nvSpPr>
          <p:spPr>
            <a:xfrm>
              <a:off x="32468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6"/>
            <p:cNvSpPr/>
            <p:nvPr/>
          </p:nvSpPr>
          <p:spPr>
            <a:xfrm>
              <a:off x="32647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6"/>
            <p:cNvSpPr/>
            <p:nvPr/>
          </p:nvSpPr>
          <p:spPr>
            <a:xfrm>
              <a:off x="3282750" y="4388675"/>
              <a:ext cx="8325" cy="8325"/>
            </a:xfrm>
            <a:custGeom>
              <a:rect b="b" l="l" r="r" t="t"/>
              <a:pathLst>
                <a:path extrusionOk="0" h="333" w="333">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6"/>
            <p:cNvSpPr/>
            <p:nvPr/>
          </p:nvSpPr>
          <p:spPr>
            <a:xfrm>
              <a:off x="3300600" y="4388675"/>
              <a:ext cx="8325" cy="8325"/>
            </a:xfrm>
            <a:custGeom>
              <a:rect b="b" l="l" r="r" t="t"/>
              <a:pathLst>
                <a:path extrusionOk="0" h="333" w="333">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6"/>
            <p:cNvSpPr/>
            <p:nvPr/>
          </p:nvSpPr>
          <p:spPr>
            <a:xfrm>
              <a:off x="33184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6"/>
            <p:cNvSpPr/>
            <p:nvPr/>
          </p:nvSpPr>
          <p:spPr>
            <a:xfrm>
              <a:off x="333647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6"/>
            <p:cNvSpPr/>
            <p:nvPr/>
          </p:nvSpPr>
          <p:spPr>
            <a:xfrm>
              <a:off x="335432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6"/>
            <p:cNvSpPr/>
            <p:nvPr/>
          </p:nvSpPr>
          <p:spPr>
            <a:xfrm>
              <a:off x="3372375"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6"/>
            <p:cNvSpPr/>
            <p:nvPr/>
          </p:nvSpPr>
          <p:spPr>
            <a:xfrm>
              <a:off x="33902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6"/>
            <p:cNvSpPr/>
            <p:nvPr/>
          </p:nvSpPr>
          <p:spPr>
            <a:xfrm>
              <a:off x="34080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6"/>
            <p:cNvSpPr/>
            <p:nvPr/>
          </p:nvSpPr>
          <p:spPr>
            <a:xfrm>
              <a:off x="3426100"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6"/>
            <p:cNvSpPr/>
            <p:nvPr/>
          </p:nvSpPr>
          <p:spPr>
            <a:xfrm>
              <a:off x="344395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p:cNvSpPr/>
            <p:nvPr/>
          </p:nvSpPr>
          <p:spPr>
            <a:xfrm>
              <a:off x="3461975"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6"/>
            <p:cNvSpPr/>
            <p:nvPr/>
          </p:nvSpPr>
          <p:spPr>
            <a:xfrm>
              <a:off x="3479825"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6"/>
            <p:cNvSpPr/>
            <p:nvPr/>
          </p:nvSpPr>
          <p:spPr>
            <a:xfrm>
              <a:off x="349767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p:cNvSpPr/>
            <p:nvPr/>
          </p:nvSpPr>
          <p:spPr>
            <a:xfrm>
              <a:off x="3533550"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2655450"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2673300"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26911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270917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2727025"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6"/>
            <p:cNvSpPr/>
            <p:nvPr/>
          </p:nvSpPr>
          <p:spPr>
            <a:xfrm>
              <a:off x="27450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6"/>
            <p:cNvSpPr/>
            <p:nvPr/>
          </p:nvSpPr>
          <p:spPr>
            <a:xfrm>
              <a:off x="27629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27807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279880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2816650"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3031750"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3031750"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a:off x="30496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3067650"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3103525"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3121375"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3121375" y="44231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3139225"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3139225" y="44231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3157250"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3157250" y="44240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3175100" y="4424025"/>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3175100" y="4448375"/>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31751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319312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3210975"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3228825" y="44067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6"/>
            <p:cNvSpPr/>
            <p:nvPr/>
          </p:nvSpPr>
          <p:spPr>
            <a:xfrm>
              <a:off x="32468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6"/>
            <p:cNvSpPr/>
            <p:nvPr/>
          </p:nvSpPr>
          <p:spPr>
            <a:xfrm>
              <a:off x="32647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3282750" y="4406725"/>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3300600" y="4406725"/>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33184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333647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335432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6"/>
            <p:cNvSpPr/>
            <p:nvPr/>
          </p:nvSpPr>
          <p:spPr>
            <a:xfrm>
              <a:off x="3372375"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33902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34080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a:off x="3426100"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p:nvPr/>
          </p:nvSpPr>
          <p:spPr>
            <a:xfrm>
              <a:off x="344395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6"/>
            <p:cNvSpPr/>
            <p:nvPr/>
          </p:nvSpPr>
          <p:spPr>
            <a:xfrm>
              <a:off x="3461975"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6"/>
            <p:cNvSpPr/>
            <p:nvPr/>
          </p:nvSpPr>
          <p:spPr>
            <a:xfrm>
              <a:off x="3479825"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6"/>
            <p:cNvSpPr/>
            <p:nvPr/>
          </p:nvSpPr>
          <p:spPr>
            <a:xfrm>
              <a:off x="3533550"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6"/>
            <p:cNvSpPr/>
            <p:nvPr/>
          </p:nvSpPr>
          <p:spPr>
            <a:xfrm>
              <a:off x="2655450"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6"/>
            <p:cNvSpPr/>
            <p:nvPr/>
          </p:nvSpPr>
          <p:spPr>
            <a:xfrm>
              <a:off x="2673300" y="44245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6"/>
            <p:cNvSpPr/>
            <p:nvPr/>
          </p:nvSpPr>
          <p:spPr>
            <a:xfrm>
              <a:off x="26911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6"/>
            <p:cNvSpPr/>
            <p:nvPr/>
          </p:nvSpPr>
          <p:spPr>
            <a:xfrm>
              <a:off x="270917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6"/>
            <p:cNvSpPr/>
            <p:nvPr/>
          </p:nvSpPr>
          <p:spPr>
            <a:xfrm>
              <a:off x="2727025" y="44245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6"/>
            <p:cNvSpPr/>
            <p:nvPr/>
          </p:nvSpPr>
          <p:spPr>
            <a:xfrm>
              <a:off x="27450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6"/>
            <p:cNvSpPr/>
            <p:nvPr/>
          </p:nvSpPr>
          <p:spPr>
            <a:xfrm>
              <a:off x="27629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6"/>
            <p:cNvSpPr/>
            <p:nvPr/>
          </p:nvSpPr>
          <p:spPr>
            <a:xfrm>
              <a:off x="27807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6"/>
            <p:cNvSpPr/>
            <p:nvPr/>
          </p:nvSpPr>
          <p:spPr>
            <a:xfrm>
              <a:off x="279880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6"/>
            <p:cNvSpPr/>
            <p:nvPr/>
          </p:nvSpPr>
          <p:spPr>
            <a:xfrm>
              <a:off x="3067650"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6"/>
            <p:cNvSpPr/>
            <p:nvPr/>
          </p:nvSpPr>
          <p:spPr>
            <a:xfrm>
              <a:off x="3085500"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6"/>
            <p:cNvSpPr/>
            <p:nvPr/>
          </p:nvSpPr>
          <p:spPr>
            <a:xfrm>
              <a:off x="319312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6"/>
            <p:cNvSpPr/>
            <p:nvPr/>
          </p:nvSpPr>
          <p:spPr>
            <a:xfrm>
              <a:off x="3210975"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6"/>
            <p:cNvSpPr/>
            <p:nvPr/>
          </p:nvSpPr>
          <p:spPr>
            <a:xfrm>
              <a:off x="3228825" y="44245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6"/>
            <p:cNvSpPr/>
            <p:nvPr/>
          </p:nvSpPr>
          <p:spPr>
            <a:xfrm>
              <a:off x="32468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6"/>
            <p:cNvSpPr/>
            <p:nvPr/>
          </p:nvSpPr>
          <p:spPr>
            <a:xfrm>
              <a:off x="32647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6"/>
            <p:cNvSpPr/>
            <p:nvPr/>
          </p:nvSpPr>
          <p:spPr>
            <a:xfrm>
              <a:off x="3282750" y="44245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6"/>
            <p:cNvSpPr/>
            <p:nvPr/>
          </p:nvSpPr>
          <p:spPr>
            <a:xfrm>
              <a:off x="3300600" y="44245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6"/>
            <p:cNvSpPr/>
            <p:nvPr/>
          </p:nvSpPr>
          <p:spPr>
            <a:xfrm>
              <a:off x="33184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6"/>
            <p:cNvSpPr/>
            <p:nvPr/>
          </p:nvSpPr>
          <p:spPr>
            <a:xfrm>
              <a:off x="333647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6"/>
            <p:cNvSpPr/>
            <p:nvPr/>
          </p:nvSpPr>
          <p:spPr>
            <a:xfrm>
              <a:off x="335432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6"/>
            <p:cNvSpPr/>
            <p:nvPr/>
          </p:nvSpPr>
          <p:spPr>
            <a:xfrm>
              <a:off x="3372375"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6"/>
            <p:cNvSpPr/>
            <p:nvPr/>
          </p:nvSpPr>
          <p:spPr>
            <a:xfrm>
              <a:off x="33902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6"/>
            <p:cNvSpPr/>
            <p:nvPr/>
          </p:nvSpPr>
          <p:spPr>
            <a:xfrm>
              <a:off x="34080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6"/>
            <p:cNvSpPr/>
            <p:nvPr/>
          </p:nvSpPr>
          <p:spPr>
            <a:xfrm>
              <a:off x="3426100" y="44245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6"/>
            <p:cNvSpPr/>
            <p:nvPr/>
          </p:nvSpPr>
          <p:spPr>
            <a:xfrm>
              <a:off x="344395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6"/>
            <p:cNvSpPr/>
            <p:nvPr/>
          </p:nvSpPr>
          <p:spPr>
            <a:xfrm>
              <a:off x="3461975"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6"/>
            <p:cNvSpPr/>
            <p:nvPr/>
          </p:nvSpPr>
          <p:spPr>
            <a:xfrm>
              <a:off x="3515700"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6"/>
            <p:cNvSpPr/>
            <p:nvPr/>
          </p:nvSpPr>
          <p:spPr>
            <a:xfrm>
              <a:off x="3533550"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6"/>
            <p:cNvSpPr/>
            <p:nvPr/>
          </p:nvSpPr>
          <p:spPr>
            <a:xfrm>
              <a:off x="2673300" y="44426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6"/>
            <p:cNvSpPr/>
            <p:nvPr/>
          </p:nvSpPr>
          <p:spPr>
            <a:xfrm>
              <a:off x="26911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6"/>
            <p:cNvSpPr/>
            <p:nvPr/>
          </p:nvSpPr>
          <p:spPr>
            <a:xfrm>
              <a:off x="270917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6"/>
            <p:cNvSpPr/>
            <p:nvPr/>
          </p:nvSpPr>
          <p:spPr>
            <a:xfrm>
              <a:off x="2727025"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6"/>
            <p:cNvSpPr/>
            <p:nvPr/>
          </p:nvSpPr>
          <p:spPr>
            <a:xfrm>
              <a:off x="27450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6"/>
            <p:cNvSpPr/>
            <p:nvPr/>
          </p:nvSpPr>
          <p:spPr>
            <a:xfrm>
              <a:off x="27629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6"/>
            <p:cNvSpPr/>
            <p:nvPr/>
          </p:nvSpPr>
          <p:spPr>
            <a:xfrm>
              <a:off x="27807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6"/>
            <p:cNvSpPr/>
            <p:nvPr/>
          </p:nvSpPr>
          <p:spPr>
            <a:xfrm>
              <a:off x="279880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6"/>
            <p:cNvSpPr/>
            <p:nvPr/>
          </p:nvSpPr>
          <p:spPr>
            <a:xfrm>
              <a:off x="3031750"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6"/>
            <p:cNvSpPr/>
            <p:nvPr/>
          </p:nvSpPr>
          <p:spPr>
            <a:xfrm>
              <a:off x="3049600"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6"/>
            <p:cNvSpPr/>
            <p:nvPr/>
          </p:nvSpPr>
          <p:spPr>
            <a:xfrm>
              <a:off x="3067650"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6"/>
            <p:cNvSpPr/>
            <p:nvPr/>
          </p:nvSpPr>
          <p:spPr>
            <a:xfrm>
              <a:off x="3085500"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6"/>
            <p:cNvSpPr/>
            <p:nvPr/>
          </p:nvSpPr>
          <p:spPr>
            <a:xfrm>
              <a:off x="3103525"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6"/>
            <p:cNvSpPr/>
            <p:nvPr/>
          </p:nvSpPr>
          <p:spPr>
            <a:xfrm>
              <a:off x="319312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p:nvPr/>
          </p:nvSpPr>
          <p:spPr>
            <a:xfrm>
              <a:off x="3210975" y="44426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6"/>
            <p:cNvSpPr/>
            <p:nvPr/>
          </p:nvSpPr>
          <p:spPr>
            <a:xfrm>
              <a:off x="3228825" y="44426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6"/>
            <p:cNvSpPr/>
            <p:nvPr/>
          </p:nvSpPr>
          <p:spPr>
            <a:xfrm>
              <a:off x="32468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p:nvPr/>
          </p:nvSpPr>
          <p:spPr>
            <a:xfrm>
              <a:off x="32647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6"/>
            <p:cNvSpPr/>
            <p:nvPr/>
          </p:nvSpPr>
          <p:spPr>
            <a:xfrm>
              <a:off x="3282750" y="44426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6"/>
            <p:cNvSpPr/>
            <p:nvPr/>
          </p:nvSpPr>
          <p:spPr>
            <a:xfrm>
              <a:off x="3300600" y="44426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6"/>
            <p:cNvSpPr/>
            <p:nvPr/>
          </p:nvSpPr>
          <p:spPr>
            <a:xfrm>
              <a:off x="33184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6"/>
            <p:cNvSpPr/>
            <p:nvPr/>
          </p:nvSpPr>
          <p:spPr>
            <a:xfrm>
              <a:off x="333647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6"/>
            <p:cNvSpPr/>
            <p:nvPr/>
          </p:nvSpPr>
          <p:spPr>
            <a:xfrm>
              <a:off x="335432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6"/>
            <p:cNvSpPr/>
            <p:nvPr/>
          </p:nvSpPr>
          <p:spPr>
            <a:xfrm>
              <a:off x="3372375"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6"/>
            <p:cNvSpPr/>
            <p:nvPr/>
          </p:nvSpPr>
          <p:spPr>
            <a:xfrm>
              <a:off x="33902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6"/>
            <p:cNvSpPr/>
            <p:nvPr/>
          </p:nvSpPr>
          <p:spPr>
            <a:xfrm>
              <a:off x="34080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6"/>
            <p:cNvSpPr/>
            <p:nvPr/>
          </p:nvSpPr>
          <p:spPr>
            <a:xfrm>
              <a:off x="3426100"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6"/>
            <p:cNvSpPr/>
            <p:nvPr/>
          </p:nvSpPr>
          <p:spPr>
            <a:xfrm>
              <a:off x="344395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6"/>
            <p:cNvSpPr/>
            <p:nvPr/>
          </p:nvSpPr>
          <p:spPr>
            <a:xfrm>
              <a:off x="3461975" y="44426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6"/>
            <p:cNvSpPr/>
            <p:nvPr/>
          </p:nvSpPr>
          <p:spPr>
            <a:xfrm>
              <a:off x="2673300" y="44606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6"/>
            <p:cNvSpPr/>
            <p:nvPr/>
          </p:nvSpPr>
          <p:spPr>
            <a:xfrm>
              <a:off x="26911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6"/>
            <p:cNvSpPr/>
            <p:nvPr/>
          </p:nvSpPr>
          <p:spPr>
            <a:xfrm>
              <a:off x="270917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6"/>
            <p:cNvSpPr/>
            <p:nvPr/>
          </p:nvSpPr>
          <p:spPr>
            <a:xfrm>
              <a:off x="2727025"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6"/>
            <p:cNvSpPr/>
            <p:nvPr/>
          </p:nvSpPr>
          <p:spPr>
            <a:xfrm>
              <a:off x="27629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6"/>
            <p:cNvSpPr/>
            <p:nvPr/>
          </p:nvSpPr>
          <p:spPr>
            <a:xfrm>
              <a:off x="27807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6"/>
            <p:cNvSpPr/>
            <p:nvPr/>
          </p:nvSpPr>
          <p:spPr>
            <a:xfrm>
              <a:off x="279880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6"/>
            <p:cNvSpPr/>
            <p:nvPr/>
          </p:nvSpPr>
          <p:spPr>
            <a:xfrm>
              <a:off x="3031750"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6"/>
            <p:cNvSpPr/>
            <p:nvPr/>
          </p:nvSpPr>
          <p:spPr>
            <a:xfrm>
              <a:off x="30496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6"/>
            <p:cNvSpPr/>
            <p:nvPr/>
          </p:nvSpPr>
          <p:spPr>
            <a:xfrm>
              <a:off x="3067650"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6"/>
            <p:cNvSpPr/>
            <p:nvPr/>
          </p:nvSpPr>
          <p:spPr>
            <a:xfrm>
              <a:off x="3085500"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6"/>
            <p:cNvSpPr/>
            <p:nvPr/>
          </p:nvSpPr>
          <p:spPr>
            <a:xfrm>
              <a:off x="3103525"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6"/>
            <p:cNvSpPr/>
            <p:nvPr/>
          </p:nvSpPr>
          <p:spPr>
            <a:xfrm>
              <a:off x="3121375"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p:nvPr/>
          </p:nvSpPr>
          <p:spPr>
            <a:xfrm>
              <a:off x="3139225" y="44606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6"/>
            <p:cNvSpPr/>
            <p:nvPr/>
          </p:nvSpPr>
          <p:spPr>
            <a:xfrm>
              <a:off x="3139225" y="44442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6"/>
            <p:cNvSpPr/>
            <p:nvPr/>
          </p:nvSpPr>
          <p:spPr>
            <a:xfrm>
              <a:off x="3157250"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6"/>
            <p:cNvSpPr/>
            <p:nvPr/>
          </p:nvSpPr>
          <p:spPr>
            <a:xfrm>
              <a:off x="31751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6"/>
            <p:cNvSpPr/>
            <p:nvPr/>
          </p:nvSpPr>
          <p:spPr>
            <a:xfrm>
              <a:off x="319312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6"/>
            <p:cNvSpPr/>
            <p:nvPr/>
          </p:nvSpPr>
          <p:spPr>
            <a:xfrm>
              <a:off x="3210975" y="44606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3228825" y="44606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6"/>
            <p:cNvSpPr/>
            <p:nvPr/>
          </p:nvSpPr>
          <p:spPr>
            <a:xfrm>
              <a:off x="32647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6"/>
            <p:cNvSpPr/>
            <p:nvPr/>
          </p:nvSpPr>
          <p:spPr>
            <a:xfrm>
              <a:off x="3282750" y="44606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6"/>
            <p:cNvSpPr/>
            <p:nvPr/>
          </p:nvSpPr>
          <p:spPr>
            <a:xfrm>
              <a:off x="3300600" y="44606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6"/>
            <p:cNvSpPr/>
            <p:nvPr/>
          </p:nvSpPr>
          <p:spPr>
            <a:xfrm>
              <a:off x="33184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6"/>
            <p:cNvSpPr/>
            <p:nvPr/>
          </p:nvSpPr>
          <p:spPr>
            <a:xfrm>
              <a:off x="333647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6"/>
            <p:cNvSpPr/>
            <p:nvPr/>
          </p:nvSpPr>
          <p:spPr>
            <a:xfrm>
              <a:off x="335432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6"/>
            <p:cNvSpPr/>
            <p:nvPr/>
          </p:nvSpPr>
          <p:spPr>
            <a:xfrm>
              <a:off x="3372375"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6"/>
            <p:cNvSpPr/>
            <p:nvPr/>
          </p:nvSpPr>
          <p:spPr>
            <a:xfrm>
              <a:off x="33902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a:off x="34080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
            <p:cNvSpPr/>
            <p:nvPr/>
          </p:nvSpPr>
          <p:spPr>
            <a:xfrm>
              <a:off x="3426100"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6"/>
            <p:cNvSpPr/>
            <p:nvPr/>
          </p:nvSpPr>
          <p:spPr>
            <a:xfrm>
              <a:off x="344395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3461975" y="44606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2673300" y="4478475"/>
              <a:ext cx="8325" cy="8325"/>
            </a:xfrm>
            <a:custGeom>
              <a:rect b="b" l="l" r="r" t="t"/>
              <a:pathLst>
                <a:path extrusionOk="0" h="333" w="333">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26911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6"/>
            <p:cNvSpPr/>
            <p:nvPr/>
          </p:nvSpPr>
          <p:spPr>
            <a:xfrm>
              <a:off x="270917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6"/>
            <p:cNvSpPr/>
            <p:nvPr/>
          </p:nvSpPr>
          <p:spPr>
            <a:xfrm>
              <a:off x="2727025"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6"/>
            <p:cNvSpPr/>
            <p:nvPr/>
          </p:nvSpPr>
          <p:spPr>
            <a:xfrm>
              <a:off x="301390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6"/>
            <p:cNvSpPr/>
            <p:nvPr/>
          </p:nvSpPr>
          <p:spPr>
            <a:xfrm>
              <a:off x="3031750"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6"/>
            <p:cNvSpPr/>
            <p:nvPr/>
          </p:nvSpPr>
          <p:spPr>
            <a:xfrm>
              <a:off x="30496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6"/>
            <p:cNvSpPr/>
            <p:nvPr/>
          </p:nvSpPr>
          <p:spPr>
            <a:xfrm>
              <a:off x="3067650"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6"/>
            <p:cNvSpPr/>
            <p:nvPr/>
          </p:nvSpPr>
          <p:spPr>
            <a:xfrm>
              <a:off x="3085500"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6"/>
            <p:cNvSpPr/>
            <p:nvPr/>
          </p:nvSpPr>
          <p:spPr>
            <a:xfrm>
              <a:off x="3103525"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6"/>
            <p:cNvSpPr/>
            <p:nvPr/>
          </p:nvSpPr>
          <p:spPr>
            <a:xfrm>
              <a:off x="3121375"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6"/>
            <p:cNvSpPr/>
            <p:nvPr/>
          </p:nvSpPr>
          <p:spPr>
            <a:xfrm>
              <a:off x="3139225" y="4478475"/>
              <a:ext cx="8325" cy="8325"/>
            </a:xfrm>
            <a:custGeom>
              <a:rect b="b" l="l" r="r" t="t"/>
              <a:pathLst>
                <a:path extrusionOk="0" h="333" w="333">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6"/>
            <p:cNvSpPr/>
            <p:nvPr/>
          </p:nvSpPr>
          <p:spPr>
            <a:xfrm>
              <a:off x="315725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6"/>
            <p:cNvSpPr/>
            <p:nvPr/>
          </p:nvSpPr>
          <p:spPr>
            <a:xfrm>
              <a:off x="31751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6"/>
            <p:cNvSpPr/>
            <p:nvPr/>
          </p:nvSpPr>
          <p:spPr>
            <a:xfrm>
              <a:off x="3210975" y="4478475"/>
              <a:ext cx="8325" cy="8325"/>
            </a:xfrm>
            <a:custGeom>
              <a:rect b="b" l="l" r="r" t="t"/>
              <a:pathLst>
                <a:path extrusionOk="0" h="333" w="333">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6"/>
            <p:cNvSpPr/>
            <p:nvPr/>
          </p:nvSpPr>
          <p:spPr>
            <a:xfrm>
              <a:off x="3228825" y="4478475"/>
              <a:ext cx="8325" cy="8325"/>
            </a:xfrm>
            <a:custGeom>
              <a:rect b="b" l="l" r="r" t="t"/>
              <a:pathLst>
                <a:path extrusionOk="0" h="333" w="333">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6"/>
            <p:cNvSpPr/>
            <p:nvPr/>
          </p:nvSpPr>
          <p:spPr>
            <a:xfrm>
              <a:off x="3246875" y="4478475"/>
              <a:ext cx="8300" cy="8325"/>
            </a:xfrm>
            <a:custGeom>
              <a:rect b="b" l="l" r="r" t="t"/>
              <a:pathLst>
                <a:path extrusionOk="0" h="333" w="332">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6"/>
            <p:cNvSpPr/>
            <p:nvPr/>
          </p:nvSpPr>
          <p:spPr>
            <a:xfrm>
              <a:off x="3282750" y="4478475"/>
              <a:ext cx="8325" cy="8325"/>
            </a:xfrm>
            <a:custGeom>
              <a:rect b="b" l="l" r="r" t="t"/>
              <a:pathLst>
                <a:path extrusionOk="0" h="333" w="333">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6"/>
            <p:cNvSpPr/>
            <p:nvPr/>
          </p:nvSpPr>
          <p:spPr>
            <a:xfrm>
              <a:off x="3300600" y="4478475"/>
              <a:ext cx="8325" cy="8325"/>
            </a:xfrm>
            <a:custGeom>
              <a:rect b="b" l="l" r="r" t="t"/>
              <a:pathLst>
                <a:path extrusionOk="0" h="333" w="333">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6"/>
            <p:cNvSpPr/>
            <p:nvPr/>
          </p:nvSpPr>
          <p:spPr>
            <a:xfrm>
              <a:off x="33184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6"/>
            <p:cNvSpPr/>
            <p:nvPr/>
          </p:nvSpPr>
          <p:spPr>
            <a:xfrm>
              <a:off x="3336475"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6"/>
            <p:cNvSpPr/>
            <p:nvPr/>
          </p:nvSpPr>
          <p:spPr>
            <a:xfrm>
              <a:off x="335432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6"/>
            <p:cNvSpPr/>
            <p:nvPr/>
          </p:nvSpPr>
          <p:spPr>
            <a:xfrm>
              <a:off x="3372375"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6"/>
            <p:cNvSpPr/>
            <p:nvPr/>
          </p:nvSpPr>
          <p:spPr>
            <a:xfrm>
              <a:off x="3390225" y="4478475"/>
              <a:ext cx="8300" cy="8325"/>
            </a:xfrm>
            <a:custGeom>
              <a:rect b="b" l="l" r="r" t="t"/>
              <a:pathLst>
                <a:path extrusionOk="0" h="333" w="332">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6"/>
            <p:cNvSpPr/>
            <p:nvPr/>
          </p:nvSpPr>
          <p:spPr>
            <a:xfrm>
              <a:off x="3408075"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6"/>
            <p:cNvSpPr/>
            <p:nvPr/>
          </p:nvSpPr>
          <p:spPr>
            <a:xfrm>
              <a:off x="3426100"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6"/>
            <p:cNvSpPr/>
            <p:nvPr/>
          </p:nvSpPr>
          <p:spPr>
            <a:xfrm>
              <a:off x="3443950"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6"/>
            <p:cNvSpPr/>
            <p:nvPr/>
          </p:nvSpPr>
          <p:spPr>
            <a:xfrm>
              <a:off x="3461975" y="4478475"/>
              <a:ext cx="8325" cy="8325"/>
            </a:xfrm>
            <a:custGeom>
              <a:rect b="b" l="l" r="r" t="t"/>
              <a:pathLst>
                <a:path extrusionOk="0" h="333" w="333">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6"/>
            <p:cNvSpPr/>
            <p:nvPr/>
          </p:nvSpPr>
          <p:spPr>
            <a:xfrm>
              <a:off x="270917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6"/>
            <p:cNvSpPr/>
            <p:nvPr/>
          </p:nvSpPr>
          <p:spPr>
            <a:xfrm>
              <a:off x="272702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6"/>
            <p:cNvSpPr/>
            <p:nvPr/>
          </p:nvSpPr>
          <p:spPr>
            <a:xfrm>
              <a:off x="27450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6"/>
            <p:cNvSpPr/>
            <p:nvPr/>
          </p:nvSpPr>
          <p:spPr>
            <a:xfrm>
              <a:off x="27807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6"/>
            <p:cNvSpPr/>
            <p:nvPr/>
          </p:nvSpPr>
          <p:spPr>
            <a:xfrm>
              <a:off x="2816650"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6"/>
            <p:cNvSpPr/>
            <p:nvPr/>
          </p:nvSpPr>
          <p:spPr>
            <a:xfrm>
              <a:off x="28346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6"/>
            <p:cNvSpPr/>
            <p:nvPr/>
          </p:nvSpPr>
          <p:spPr>
            <a:xfrm>
              <a:off x="301390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6"/>
            <p:cNvSpPr/>
            <p:nvPr/>
          </p:nvSpPr>
          <p:spPr>
            <a:xfrm>
              <a:off x="3031750"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6"/>
            <p:cNvSpPr/>
            <p:nvPr/>
          </p:nvSpPr>
          <p:spPr>
            <a:xfrm>
              <a:off x="30496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6"/>
            <p:cNvSpPr/>
            <p:nvPr/>
          </p:nvSpPr>
          <p:spPr>
            <a:xfrm>
              <a:off x="3067650" y="44965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6"/>
            <p:cNvSpPr/>
            <p:nvPr/>
          </p:nvSpPr>
          <p:spPr>
            <a:xfrm>
              <a:off x="3085500"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6"/>
            <p:cNvSpPr/>
            <p:nvPr/>
          </p:nvSpPr>
          <p:spPr>
            <a:xfrm>
              <a:off x="3103525"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6"/>
            <p:cNvSpPr/>
            <p:nvPr/>
          </p:nvSpPr>
          <p:spPr>
            <a:xfrm>
              <a:off x="3121375"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6"/>
            <p:cNvSpPr/>
            <p:nvPr/>
          </p:nvSpPr>
          <p:spPr>
            <a:xfrm>
              <a:off x="3139225"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6"/>
            <p:cNvSpPr/>
            <p:nvPr/>
          </p:nvSpPr>
          <p:spPr>
            <a:xfrm>
              <a:off x="315725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6"/>
            <p:cNvSpPr/>
            <p:nvPr/>
          </p:nvSpPr>
          <p:spPr>
            <a:xfrm>
              <a:off x="31751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6"/>
            <p:cNvSpPr/>
            <p:nvPr/>
          </p:nvSpPr>
          <p:spPr>
            <a:xfrm>
              <a:off x="3210975" y="44965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6"/>
            <p:cNvSpPr/>
            <p:nvPr/>
          </p:nvSpPr>
          <p:spPr>
            <a:xfrm>
              <a:off x="3228825" y="44965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6"/>
            <p:cNvSpPr/>
            <p:nvPr/>
          </p:nvSpPr>
          <p:spPr>
            <a:xfrm>
              <a:off x="32468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6"/>
            <p:cNvSpPr/>
            <p:nvPr/>
          </p:nvSpPr>
          <p:spPr>
            <a:xfrm>
              <a:off x="32647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6"/>
            <p:cNvSpPr/>
            <p:nvPr/>
          </p:nvSpPr>
          <p:spPr>
            <a:xfrm>
              <a:off x="3318450" y="44965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6"/>
            <p:cNvSpPr/>
            <p:nvPr/>
          </p:nvSpPr>
          <p:spPr>
            <a:xfrm>
              <a:off x="33364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6"/>
            <p:cNvSpPr/>
            <p:nvPr/>
          </p:nvSpPr>
          <p:spPr>
            <a:xfrm>
              <a:off x="335432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6"/>
            <p:cNvSpPr/>
            <p:nvPr/>
          </p:nvSpPr>
          <p:spPr>
            <a:xfrm>
              <a:off x="33902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6"/>
            <p:cNvSpPr/>
            <p:nvPr/>
          </p:nvSpPr>
          <p:spPr>
            <a:xfrm>
              <a:off x="34080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6"/>
            <p:cNvSpPr/>
            <p:nvPr/>
          </p:nvSpPr>
          <p:spPr>
            <a:xfrm>
              <a:off x="3426100"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6"/>
            <p:cNvSpPr/>
            <p:nvPr/>
          </p:nvSpPr>
          <p:spPr>
            <a:xfrm>
              <a:off x="3443950"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6"/>
            <p:cNvSpPr/>
            <p:nvPr/>
          </p:nvSpPr>
          <p:spPr>
            <a:xfrm>
              <a:off x="3479825" y="44965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6"/>
            <p:cNvSpPr/>
            <p:nvPr/>
          </p:nvSpPr>
          <p:spPr>
            <a:xfrm>
              <a:off x="349767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6"/>
            <p:cNvSpPr/>
            <p:nvPr/>
          </p:nvSpPr>
          <p:spPr>
            <a:xfrm>
              <a:off x="2709175"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6"/>
            <p:cNvSpPr/>
            <p:nvPr/>
          </p:nvSpPr>
          <p:spPr>
            <a:xfrm>
              <a:off x="272702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6"/>
            <p:cNvSpPr/>
            <p:nvPr/>
          </p:nvSpPr>
          <p:spPr>
            <a:xfrm>
              <a:off x="27450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6"/>
            <p:cNvSpPr/>
            <p:nvPr/>
          </p:nvSpPr>
          <p:spPr>
            <a:xfrm>
              <a:off x="27629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6"/>
            <p:cNvSpPr/>
            <p:nvPr/>
          </p:nvSpPr>
          <p:spPr>
            <a:xfrm>
              <a:off x="301390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6"/>
            <p:cNvSpPr/>
            <p:nvPr/>
          </p:nvSpPr>
          <p:spPr>
            <a:xfrm>
              <a:off x="2981100"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6"/>
            <p:cNvSpPr/>
            <p:nvPr/>
          </p:nvSpPr>
          <p:spPr>
            <a:xfrm>
              <a:off x="3031750"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6"/>
            <p:cNvSpPr/>
            <p:nvPr/>
          </p:nvSpPr>
          <p:spPr>
            <a:xfrm>
              <a:off x="30496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6"/>
            <p:cNvSpPr/>
            <p:nvPr/>
          </p:nvSpPr>
          <p:spPr>
            <a:xfrm>
              <a:off x="3067650" y="4514550"/>
              <a:ext cx="8300" cy="8325"/>
            </a:xfrm>
            <a:custGeom>
              <a:rect b="b" l="l" r="r" t="t"/>
              <a:pathLst>
                <a:path extrusionOk="0" h="333"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6"/>
            <p:cNvSpPr/>
            <p:nvPr/>
          </p:nvSpPr>
          <p:spPr>
            <a:xfrm>
              <a:off x="3085500"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6"/>
            <p:cNvSpPr/>
            <p:nvPr/>
          </p:nvSpPr>
          <p:spPr>
            <a:xfrm>
              <a:off x="3103525"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6"/>
            <p:cNvSpPr/>
            <p:nvPr/>
          </p:nvSpPr>
          <p:spPr>
            <a:xfrm>
              <a:off x="3121375" y="4514550"/>
              <a:ext cx="8325" cy="8325"/>
            </a:xfrm>
            <a:custGeom>
              <a:rect b="b" l="l" r="r" t="t"/>
              <a:pathLst>
                <a:path extrusionOk="0" h="333"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6"/>
            <p:cNvSpPr/>
            <p:nvPr/>
          </p:nvSpPr>
          <p:spPr>
            <a:xfrm>
              <a:off x="3139225" y="4514550"/>
              <a:ext cx="8325" cy="8325"/>
            </a:xfrm>
            <a:custGeom>
              <a:rect b="b" l="l" r="r" t="t"/>
              <a:pathLst>
                <a:path extrusionOk="0" h="333"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6"/>
            <p:cNvSpPr/>
            <p:nvPr/>
          </p:nvSpPr>
          <p:spPr>
            <a:xfrm>
              <a:off x="315725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6"/>
            <p:cNvSpPr/>
            <p:nvPr/>
          </p:nvSpPr>
          <p:spPr>
            <a:xfrm>
              <a:off x="31751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6"/>
            <p:cNvSpPr/>
            <p:nvPr/>
          </p:nvSpPr>
          <p:spPr>
            <a:xfrm>
              <a:off x="319312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6"/>
            <p:cNvSpPr/>
            <p:nvPr/>
          </p:nvSpPr>
          <p:spPr>
            <a:xfrm>
              <a:off x="3228825" y="4514550"/>
              <a:ext cx="8325" cy="8325"/>
            </a:xfrm>
            <a:custGeom>
              <a:rect b="b" l="l" r="r" t="t"/>
              <a:pathLst>
                <a:path extrusionOk="0" h="333"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6"/>
            <p:cNvSpPr/>
            <p:nvPr/>
          </p:nvSpPr>
          <p:spPr>
            <a:xfrm>
              <a:off x="32468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6"/>
            <p:cNvSpPr/>
            <p:nvPr/>
          </p:nvSpPr>
          <p:spPr>
            <a:xfrm>
              <a:off x="3318450" y="4514550"/>
              <a:ext cx="8325" cy="8325"/>
            </a:xfrm>
            <a:custGeom>
              <a:rect b="b" l="l" r="r" t="t"/>
              <a:pathLst>
                <a:path extrusionOk="0" h="333"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6"/>
            <p:cNvSpPr/>
            <p:nvPr/>
          </p:nvSpPr>
          <p:spPr>
            <a:xfrm>
              <a:off x="333647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6"/>
            <p:cNvSpPr/>
            <p:nvPr/>
          </p:nvSpPr>
          <p:spPr>
            <a:xfrm>
              <a:off x="33902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6"/>
            <p:cNvSpPr/>
            <p:nvPr/>
          </p:nvSpPr>
          <p:spPr>
            <a:xfrm>
              <a:off x="3408075"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6"/>
            <p:cNvSpPr/>
            <p:nvPr/>
          </p:nvSpPr>
          <p:spPr>
            <a:xfrm>
              <a:off x="3426100"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6"/>
            <p:cNvSpPr/>
            <p:nvPr/>
          </p:nvSpPr>
          <p:spPr>
            <a:xfrm>
              <a:off x="349767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6"/>
            <p:cNvSpPr/>
            <p:nvPr/>
          </p:nvSpPr>
          <p:spPr>
            <a:xfrm>
              <a:off x="27629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6"/>
            <p:cNvSpPr/>
            <p:nvPr/>
          </p:nvSpPr>
          <p:spPr>
            <a:xfrm>
              <a:off x="2798800"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6"/>
            <p:cNvSpPr/>
            <p:nvPr/>
          </p:nvSpPr>
          <p:spPr>
            <a:xfrm>
              <a:off x="2816650"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6"/>
            <p:cNvSpPr/>
            <p:nvPr/>
          </p:nvSpPr>
          <p:spPr>
            <a:xfrm>
              <a:off x="28346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6"/>
            <p:cNvSpPr/>
            <p:nvPr/>
          </p:nvSpPr>
          <p:spPr>
            <a:xfrm>
              <a:off x="301390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6"/>
            <p:cNvSpPr/>
            <p:nvPr/>
          </p:nvSpPr>
          <p:spPr>
            <a:xfrm>
              <a:off x="3031750" y="4532400"/>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6"/>
            <p:cNvSpPr/>
            <p:nvPr/>
          </p:nvSpPr>
          <p:spPr>
            <a:xfrm>
              <a:off x="30496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6"/>
            <p:cNvSpPr/>
            <p:nvPr/>
          </p:nvSpPr>
          <p:spPr>
            <a:xfrm>
              <a:off x="3067650" y="4532400"/>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6"/>
            <p:cNvSpPr/>
            <p:nvPr/>
          </p:nvSpPr>
          <p:spPr>
            <a:xfrm>
              <a:off x="3085500"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6"/>
            <p:cNvSpPr/>
            <p:nvPr/>
          </p:nvSpPr>
          <p:spPr>
            <a:xfrm>
              <a:off x="3103525"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6"/>
            <p:cNvSpPr/>
            <p:nvPr/>
          </p:nvSpPr>
          <p:spPr>
            <a:xfrm>
              <a:off x="3121375"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6"/>
            <p:cNvSpPr/>
            <p:nvPr/>
          </p:nvSpPr>
          <p:spPr>
            <a:xfrm>
              <a:off x="3139225"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6"/>
            <p:cNvSpPr/>
            <p:nvPr/>
          </p:nvSpPr>
          <p:spPr>
            <a:xfrm>
              <a:off x="315725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6"/>
            <p:cNvSpPr/>
            <p:nvPr/>
          </p:nvSpPr>
          <p:spPr>
            <a:xfrm>
              <a:off x="31751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6"/>
            <p:cNvSpPr/>
            <p:nvPr/>
          </p:nvSpPr>
          <p:spPr>
            <a:xfrm>
              <a:off x="319312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6"/>
            <p:cNvSpPr/>
            <p:nvPr/>
          </p:nvSpPr>
          <p:spPr>
            <a:xfrm>
              <a:off x="3318450" y="4532400"/>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6"/>
            <p:cNvSpPr/>
            <p:nvPr/>
          </p:nvSpPr>
          <p:spPr>
            <a:xfrm>
              <a:off x="33364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6"/>
            <p:cNvSpPr/>
            <p:nvPr/>
          </p:nvSpPr>
          <p:spPr>
            <a:xfrm>
              <a:off x="33902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6"/>
            <p:cNvSpPr/>
            <p:nvPr/>
          </p:nvSpPr>
          <p:spPr>
            <a:xfrm>
              <a:off x="3408075"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6"/>
            <p:cNvSpPr/>
            <p:nvPr/>
          </p:nvSpPr>
          <p:spPr>
            <a:xfrm>
              <a:off x="3426100"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6"/>
            <p:cNvSpPr/>
            <p:nvPr/>
          </p:nvSpPr>
          <p:spPr>
            <a:xfrm>
              <a:off x="3497675"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6"/>
            <p:cNvSpPr/>
            <p:nvPr/>
          </p:nvSpPr>
          <p:spPr>
            <a:xfrm>
              <a:off x="27807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6"/>
            <p:cNvSpPr/>
            <p:nvPr/>
          </p:nvSpPr>
          <p:spPr>
            <a:xfrm>
              <a:off x="2798800"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6"/>
            <p:cNvSpPr/>
            <p:nvPr/>
          </p:nvSpPr>
          <p:spPr>
            <a:xfrm>
              <a:off x="2816650"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6"/>
            <p:cNvSpPr/>
            <p:nvPr/>
          </p:nvSpPr>
          <p:spPr>
            <a:xfrm>
              <a:off x="283467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6"/>
            <p:cNvSpPr/>
            <p:nvPr/>
          </p:nvSpPr>
          <p:spPr>
            <a:xfrm>
              <a:off x="2852525"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6"/>
            <p:cNvSpPr/>
            <p:nvPr/>
          </p:nvSpPr>
          <p:spPr>
            <a:xfrm>
              <a:off x="301390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6"/>
            <p:cNvSpPr/>
            <p:nvPr/>
          </p:nvSpPr>
          <p:spPr>
            <a:xfrm>
              <a:off x="3031750"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6"/>
            <p:cNvSpPr/>
            <p:nvPr/>
          </p:nvSpPr>
          <p:spPr>
            <a:xfrm>
              <a:off x="30496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6"/>
            <p:cNvSpPr/>
            <p:nvPr/>
          </p:nvSpPr>
          <p:spPr>
            <a:xfrm>
              <a:off x="3067650" y="4550425"/>
              <a:ext cx="8300" cy="8325"/>
            </a:xfrm>
            <a:custGeom>
              <a:rect b="b" l="l" r="r" t="t"/>
              <a:pathLst>
                <a:path extrusionOk="0" h="333" w="332">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6"/>
            <p:cNvSpPr/>
            <p:nvPr/>
          </p:nvSpPr>
          <p:spPr>
            <a:xfrm>
              <a:off x="3085500"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6"/>
            <p:cNvSpPr/>
            <p:nvPr/>
          </p:nvSpPr>
          <p:spPr>
            <a:xfrm>
              <a:off x="3103525" y="4550425"/>
              <a:ext cx="8325" cy="8325"/>
            </a:xfrm>
            <a:custGeom>
              <a:rect b="b" l="l" r="r" t="t"/>
              <a:pathLst>
                <a:path extrusionOk="0" h="333" w="333">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6"/>
            <p:cNvSpPr/>
            <p:nvPr/>
          </p:nvSpPr>
          <p:spPr>
            <a:xfrm>
              <a:off x="3121375"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6"/>
            <p:cNvSpPr/>
            <p:nvPr/>
          </p:nvSpPr>
          <p:spPr>
            <a:xfrm>
              <a:off x="3139225"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6"/>
            <p:cNvSpPr/>
            <p:nvPr/>
          </p:nvSpPr>
          <p:spPr>
            <a:xfrm>
              <a:off x="315725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6"/>
            <p:cNvSpPr/>
            <p:nvPr/>
          </p:nvSpPr>
          <p:spPr>
            <a:xfrm>
              <a:off x="31751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6"/>
            <p:cNvSpPr/>
            <p:nvPr/>
          </p:nvSpPr>
          <p:spPr>
            <a:xfrm>
              <a:off x="319312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6"/>
            <p:cNvSpPr/>
            <p:nvPr/>
          </p:nvSpPr>
          <p:spPr>
            <a:xfrm>
              <a:off x="3210975" y="4550425"/>
              <a:ext cx="8325" cy="8325"/>
            </a:xfrm>
            <a:custGeom>
              <a:rect b="b" l="l" r="r" t="t"/>
              <a:pathLst>
                <a:path extrusionOk="0" h="333" w="333">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6"/>
            <p:cNvSpPr/>
            <p:nvPr/>
          </p:nvSpPr>
          <p:spPr>
            <a:xfrm>
              <a:off x="3228825" y="4550425"/>
              <a:ext cx="8325" cy="8325"/>
            </a:xfrm>
            <a:custGeom>
              <a:rect b="b" l="l" r="r" t="t"/>
              <a:pathLst>
                <a:path extrusionOk="0" h="333" w="333">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6"/>
            <p:cNvSpPr/>
            <p:nvPr/>
          </p:nvSpPr>
          <p:spPr>
            <a:xfrm>
              <a:off x="3390225" y="4550425"/>
              <a:ext cx="8300" cy="8325"/>
            </a:xfrm>
            <a:custGeom>
              <a:rect b="b" l="l" r="r" t="t"/>
              <a:pathLst>
                <a:path extrusionOk="0" h="333" w="332">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6"/>
            <p:cNvSpPr/>
            <p:nvPr/>
          </p:nvSpPr>
          <p:spPr>
            <a:xfrm>
              <a:off x="34080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6"/>
            <p:cNvSpPr/>
            <p:nvPr/>
          </p:nvSpPr>
          <p:spPr>
            <a:xfrm>
              <a:off x="3461975" y="4550425"/>
              <a:ext cx="8325" cy="8325"/>
            </a:xfrm>
            <a:custGeom>
              <a:rect b="b" l="l" r="r" t="t"/>
              <a:pathLst>
                <a:path extrusionOk="0" h="333" w="333">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6"/>
            <p:cNvSpPr/>
            <p:nvPr/>
          </p:nvSpPr>
          <p:spPr>
            <a:xfrm>
              <a:off x="27807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6"/>
            <p:cNvSpPr/>
            <p:nvPr/>
          </p:nvSpPr>
          <p:spPr>
            <a:xfrm>
              <a:off x="279880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6"/>
            <p:cNvSpPr/>
            <p:nvPr/>
          </p:nvSpPr>
          <p:spPr>
            <a:xfrm>
              <a:off x="2816650"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6"/>
            <p:cNvSpPr/>
            <p:nvPr/>
          </p:nvSpPr>
          <p:spPr>
            <a:xfrm>
              <a:off x="283467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6"/>
            <p:cNvSpPr/>
            <p:nvPr/>
          </p:nvSpPr>
          <p:spPr>
            <a:xfrm>
              <a:off x="2852525" y="4568275"/>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6"/>
            <p:cNvSpPr/>
            <p:nvPr/>
          </p:nvSpPr>
          <p:spPr>
            <a:xfrm>
              <a:off x="2870375"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6"/>
            <p:cNvSpPr/>
            <p:nvPr/>
          </p:nvSpPr>
          <p:spPr>
            <a:xfrm>
              <a:off x="3103525" y="4568275"/>
              <a:ext cx="8325" cy="8325"/>
            </a:xfrm>
            <a:custGeom>
              <a:rect b="b" l="l" r="r" t="t"/>
              <a:pathLst>
                <a:path extrusionOk="0" h="333" w="333">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6"/>
            <p:cNvSpPr/>
            <p:nvPr/>
          </p:nvSpPr>
          <p:spPr>
            <a:xfrm>
              <a:off x="3121375"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6"/>
            <p:cNvSpPr/>
            <p:nvPr/>
          </p:nvSpPr>
          <p:spPr>
            <a:xfrm>
              <a:off x="3139225"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6"/>
            <p:cNvSpPr/>
            <p:nvPr/>
          </p:nvSpPr>
          <p:spPr>
            <a:xfrm>
              <a:off x="3157250"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6"/>
            <p:cNvSpPr/>
            <p:nvPr/>
          </p:nvSpPr>
          <p:spPr>
            <a:xfrm>
              <a:off x="3175100"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6"/>
            <p:cNvSpPr/>
            <p:nvPr/>
          </p:nvSpPr>
          <p:spPr>
            <a:xfrm>
              <a:off x="319312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6"/>
            <p:cNvSpPr/>
            <p:nvPr/>
          </p:nvSpPr>
          <p:spPr>
            <a:xfrm>
              <a:off x="3210975" y="4568275"/>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6"/>
            <p:cNvSpPr/>
            <p:nvPr/>
          </p:nvSpPr>
          <p:spPr>
            <a:xfrm>
              <a:off x="3390225" y="4568275"/>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6"/>
            <p:cNvSpPr/>
            <p:nvPr/>
          </p:nvSpPr>
          <p:spPr>
            <a:xfrm>
              <a:off x="34080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6"/>
            <p:cNvSpPr/>
            <p:nvPr/>
          </p:nvSpPr>
          <p:spPr>
            <a:xfrm>
              <a:off x="344395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6"/>
            <p:cNvSpPr/>
            <p:nvPr/>
          </p:nvSpPr>
          <p:spPr>
            <a:xfrm>
              <a:off x="3461975" y="4568275"/>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6"/>
            <p:cNvSpPr/>
            <p:nvPr/>
          </p:nvSpPr>
          <p:spPr>
            <a:xfrm>
              <a:off x="27807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6"/>
            <p:cNvSpPr/>
            <p:nvPr/>
          </p:nvSpPr>
          <p:spPr>
            <a:xfrm>
              <a:off x="279880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6"/>
            <p:cNvSpPr/>
            <p:nvPr/>
          </p:nvSpPr>
          <p:spPr>
            <a:xfrm>
              <a:off x="2816650"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6"/>
            <p:cNvSpPr/>
            <p:nvPr/>
          </p:nvSpPr>
          <p:spPr>
            <a:xfrm>
              <a:off x="283467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6"/>
            <p:cNvSpPr/>
            <p:nvPr/>
          </p:nvSpPr>
          <p:spPr>
            <a:xfrm>
              <a:off x="2852525" y="4586300"/>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6"/>
            <p:cNvSpPr/>
            <p:nvPr/>
          </p:nvSpPr>
          <p:spPr>
            <a:xfrm>
              <a:off x="28703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6"/>
            <p:cNvSpPr/>
            <p:nvPr/>
          </p:nvSpPr>
          <p:spPr>
            <a:xfrm>
              <a:off x="288840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6"/>
            <p:cNvSpPr/>
            <p:nvPr/>
          </p:nvSpPr>
          <p:spPr>
            <a:xfrm>
              <a:off x="3103525" y="4586300"/>
              <a:ext cx="8325" cy="8325"/>
            </a:xfrm>
            <a:custGeom>
              <a:rect b="b" l="l" r="r" t="t"/>
              <a:pathLst>
                <a:path extrusionOk="0" h="333" w="333">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6"/>
            <p:cNvSpPr/>
            <p:nvPr/>
          </p:nvSpPr>
          <p:spPr>
            <a:xfrm>
              <a:off x="3121375"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6"/>
            <p:cNvSpPr/>
            <p:nvPr/>
          </p:nvSpPr>
          <p:spPr>
            <a:xfrm>
              <a:off x="3139225"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6"/>
            <p:cNvSpPr/>
            <p:nvPr/>
          </p:nvSpPr>
          <p:spPr>
            <a:xfrm>
              <a:off x="315725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6"/>
            <p:cNvSpPr/>
            <p:nvPr/>
          </p:nvSpPr>
          <p:spPr>
            <a:xfrm>
              <a:off x="3175100"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6"/>
            <p:cNvSpPr/>
            <p:nvPr/>
          </p:nvSpPr>
          <p:spPr>
            <a:xfrm>
              <a:off x="319312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6"/>
            <p:cNvSpPr/>
            <p:nvPr/>
          </p:nvSpPr>
          <p:spPr>
            <a:xfrm>
              <a:off x="34080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6"/>
            <p:cNvSpPr/>
            <p:nvPr/>
          </p:nvSpPr>
          <p:spPr>
            <a:xfrm>
              <a:off x="344395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6"/>
            <p:cNvSpPr/>
            <p:nvPr/>
          </p:nvSpPr>
          <p:spPr>
            <a:xfrm>
              <a:off x="3461975" y="4586300"/>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6"/>
            <p:cNvSpPr/>
            <p:nvPr/>
          </p:nvSpPr>
          <p:spPr>
            <a:xfrm>
              <a:off x="3479825" y="4586300"/>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6"/>
            <p:cNvSpPr/>
            <p:nvPr/>
          </p:nvSpPr>
          <p:spPr>
            <a:xfrm>
              <a:off x="34976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6"/>
            <p:cNvSpPr/>
            <p:nvPr/>
          </p:nvSpPr>
          <p:spPr>
            <a:xfrm>
              <a:off x="351570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6"/>
            <p:cNvSpPr/>
            <p:nvPr/>
          </p:nvSpPr>
          <p:spPr>
            <a:xfrm>
              <a:off x="353355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6"/>
            <p:cNvSpPr/>
            <p:nvPr/>
          </p:nvSpPr>
          <p:spPr>
            <a:xfrm>
              <a:off x="3551600" y="4586300"/>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6"/>
            <p:cNvSpPr/>
            <p:nvPr/>
          </p:nvSpPr>
          <p:spPr>
            <a:xfrm>
              <a:off x="27807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6"/>
            <p:cNvSpPr/>
            <p:nvPr/>
          </p:nvSpPr>
          <p:spPr>
            <a:xfrm>
              <a:off x="279880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6"/>
            <p:cNvSpPr/>
            <p:nvPr/>
          </p:nvSpPr>
          <p:spPr>
            <a:xfrm>
              <a:off x="2816650"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6"/>
            <p:cNvSpPr/>
            <p:nvPr/>
          </p:nvSpPr>
          <p:spPr>
            <a:xfrm>
              <a:off x="283467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6"/>
            <p:cNvSpPr/>
            <p:nvPr/>
          </p:nvSpPr>
          <p:spPr>
            <a:xfrm>
              <a:off x="2852525" y="46043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6"/>
            <p:cNvSpPr/>
            <p:nvPr/>
          </p:nvSpPr>
          <p:spPr>
            <a:xfrm>
              <a:off x="2870375"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6"/>
            <p:cNvSpPr/>
            <p:nvPr/>
          </p:nvSpPr>
          <p:spPr>
            <a:xfrm>
              <a:off x="288840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6"/>
            <p:cNvSpPr/>
            <p:nvPr/>
          </p:nvSpPr>
          <p:spPr>
            <a:xfrm>
              <a:off x="2906250" y="460435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6"/>
            <p:cNvSpPr/>
            <p:nvPr/>
          </p:nvSpPr>
          <p:spPr>
            <a:xfrm>
              <a:off x="29243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6"/>
            <p:cNvSpPr/>
            <p:nvPr/>
          </p:nvSpPr>
          <p:spPr>
            <a:xfrm>
              <a:off x="3103525"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6"/>
            <p:cNvSpPr/>
            <p:nvPr/>
          </p:nvSpPr>
          <p:spPr>
            <a:xfrm>
              <a:off x="3121375"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6"/>
            <p:cNvSpPr/>
            <p:nvPr/>
          </p:nvSpPr>
          <p:spPr>
            <a:xfrm>
              <a:off x="3139225"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6"/>
            <p:cNvSpPr/>
            <p:nvPr/>
          </p:nvSpPr>
          <p:spPr>
            <a:xfrm>
              <a:off x="3157250"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6"/>
            <p:cNvSpPr/>
            <p:nvPr/>
          </p:nvSpPr>
          <p:spPr>
            <a:xfrm>
              <a:off x="3175100"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6"/>
            <p:cNvSpPr/>
            <p:nvPr/>
          </p:nvSpPr>
          <p:spPr>
            <a:xfrm>
              <a:off x="319312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6"/>
            <p:cNvSpPr/>
            <p:nvPr/>
          </p:nvSpPr>
          <p:spPr>
            <a:xfrm>
              <a:off x="34080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6"/>
            <p:cNvSpPr/>
            <p:nvPr/>
          </p:nvSpPr>
          <p:spPr>
            <a:xfrm>
              <a:off x="3426100"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6"/>
            <p:cNvSpPr/>
            <p:nvPr/>
          </p:nvSpPr>
          <p:spPr>
            <a:xfrm>
              <a:off x="344395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6"/>
            <p:cNvSpPr/>
            <p:nvPr/>
          </p:nvSpPr>
          <p:spPr>
            <a:xfrm>
              <a:off x="353355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6"/>
            <p:cNvSpPr/>
            <p:nvPr/>
          </p:nvSpPr>
          <p:spPr>
            <a:xfrm>
              <a:off x="35516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6"/>
            <p:cNvSpPr/>
            <p:nvPr/>
          </p:nvSpPr>
          <p:spPr>
            <a:xfrm>
              <a:off x="3569450" y="460435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6"/>
            <p:cNvSpPr/>
            <p:nvPr/>
          </p:nvSpPr>
          <p:spPr>
            <a:xfrm>
              <a:off x="2780775" y="4622200"/>
              <a:ext cx="8300" cy="8500"/>
            </a:xfrm>
            <a:custGeom>
              <a:rect b="b" l="l" r="r" t="t"/>
              <a:pathLst>
                <a:path extrusionOk="0" h="340" w="332">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6"/>
            <p:cNvSpPr/>
            <p:nvPr/>
          </p:nvSpPr>
          <p:spPr>
            <a:xfrm>
              <a:off x="2798800"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6"/>
            <p:cNvSpPr/>
            <p:nvPr/>
          </p:nvSpPr>
          <p:spPr>
            <a:xfrm>
              <a:off x="2816650"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6"/>
            <p:cNvSpPr/>
            <p:nvPr/>
          </p:nvSpPr>
          <p:spPr>
            <a:xfrm>
              <a:off x="283467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6"/>
            <p:cNvSpPr/>
            <p:nvPr/>
          </p:nvSpPr>
          <p:spPr>
            <a:xfrm>
              <a:off x="2852525" y="4622200"/>
              <a:ext cx="8325" cy="8500"/>
            </a:xfrm>
            <a:custGeom>
              <a:rect b="b" l="l" r="r" t="t"/>
              <a:pathLst>
                <a:path extrusionOk="0" h="340" w="333">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6"/>
            <p:cNvSpPr/>
            <p:nvPr/>
          </p:nvSpPr>
          <p:spPr>
            <a:xfrm>
              <a:off x="2870375"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6"/>
            <p:cNvSpPr/>
            <p:nvPr/>
          </p:nvSpPr>
          <p:spPr>
            <a:xfrm>
              <a:off x="2888400" y="4622200"/>
              <a:ext cx="8325" cy="8500"/>
            </a:xfrm>
            <a:custGeom>
              <a:rect b="b" l="l" r="r" t="t"/>
              <a:pathLst>
                <a:path extrusionOk="0" h="340" w="333">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6"/>
            <p:cNvSpPr/>
            <p:nvPr/>
          </p:nvSpPr>
          <p:spPr>
            <a:xfrm>
              <a:off x="2906250" y="4622200"/>
              <a:ext cx="8325" cy="8500"/>
            </a:xfrm>
            <a:custGeom>
              <a:rect b="b" l="l" r="r" t="t"/>
              <a:pathLst>
                <a:path extrusionOk="0" h="340" w="333">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6"/>
            <p:cNvSpPr/>
            <p:nvPr/>
          </p:nvSpPr>
          <p:spPr>
            <a:xfrm>
              <a:off x="29243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6"/>
            <p:cNvSpPr/>
            <p:nvPr/>
          </p:nvSpPr>
          <p:spPr>
            <a:xfrm>
              <a:off x="3103525" y="4622200"/>
              <a:ext cx="8325" cy="8500"/>
            </a:xfrm>
            <a:custGeom>
              <a:rect b="b" l="l" r="r" t="t"/>
              <a:pathLst>
                <a:path extrusionOk="0" h="340" w="333">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6"/>
            <p:cNvSpPr/>
            <p:nvPr/>
          </p:nvSpPr>
          <p:spPr>
            <a:xfrm>
              <a:off x="3121375"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6"/>
            <p:cNvSpPr/>
            <p:nvPr/>
          </p:nvSpPr>
          <p:spPr>
            <a:xfrm>
              <a:off x="3139225"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6"/>
            <p:cNvSpPr/>
            <p:nvPr/>
          </p:nvSpPr>
          <p:spPr>
            <a:xfrm>
              <a:off x="3157250"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6"/>
            <p:cNvSpPr/>
            <p:nvPr/>
          </p:nvSpPr>
          <p:spPr>
            <a:xfrm>
              <a:off x="3175100"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6"/>
            <p:cNvSpPr/>
            <p:nvPr/>
          </p:nvSpPr>
          <p:spPr>
            <a:xfrm>
              <a:off x="319312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6"/>
            <p:cNvSpPr/>
            <p:nvPr/>
          </p:nvSpPr>
          <p:spPr>
            <a:xfrm>
              <a:off x="35516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6"/>
            <p:cNvSpPr/>
            <p:nvPr/>
          </p:nvSpPr>
          <p:spPr>
            <a:xfrm>
              <a:off x="2798800"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6"/>
            <p:cNvSpPr/>
            <p:nvPr/>
          </p:nvSpPr>
          <p:spPr>
            <a:xfrm>
              <a:off x="2816650"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6"/>
            <p:cNvSpPr/>
            <p:nvPr/>
          </p:nvSpPr>
          <p:spPr>
            <a:xfrm>
              <a:off x="283467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6"/>
            <p:cNvSpPr/>
            <p:nvPr/>
          </p:nvSpPr>
          <p:spPr>
            <a:xfrm>
              <a:off x="2852525" y="4640225"/>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6"/>
            <p:cNvSpPr/>
            <p:nvPr/>
          </p:nvSpPr>
          <p:spPr>
            <a:xfrm>
              <a:off x="28703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6"/>
            <p:cNvSpPr/>
            <p:nvPr/>
          </p:nvSpPr>
          <p:spPr>
            <a:xfrm>
              <a:off x="288840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6"/>
            <p:cNvSpPr/>
            <p:nvPr/>
          </p:nvSpPr>
          <p:spPr>
            <a:xfrm>
              <a:off x="2906250"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6"/>
            <p:cNvSpPr/>
            <p:nvPr/>
          </p:nvSpPr>
          <p:spPr>
            <a:xfrm>
              <a:off x="29243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6"/>
            <p:cNvSpPr/>
            <p:nvPr/>
          </p:nvSpPr>
          <p:spPr>
            <a:xfrm>
              <a:off x="3103525" y="4640225"/>
              <a:ext cx="8325" cy="8325"/>
            </a:xfrm>
            <a:custGeom>
              <a:rect b="b" l="l" r="r" t="t"/>
              <a:pathLst>
                <a:path extrusionOk="0" h="333"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6"/>
            <p:cNvSpPr/>
            <p:nvPr/>
          </p:nvSpPr>
          <p:spPr>
            <a:xfrm>
              <a:off x="3121375"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6"/>
            <p:cNvSpPr/>
            <p:nvPr/>
          </p:nvSpPr>
          <p:spPr>
            <a:xfrm>
              <a:off x="3139225"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6"/>
            <p:cNvSpPr/>
            <p:nvPr/>
          </p:nvSpPr>
          <p:spPr>
            <a:xfrm>
              <a:off x="315725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6"/>
            <p:cNvSpPr/>
            <p:nvPr/>
          </p:nvSpPr>
          <p:spPr>
            <a:xfrm>
              <a:off x="3175100"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6"/>
            <p:cNvSpPr/>
            <p:nvPr/>
          </p:nvSpPr>
          <p:spPr>
            <a:xfrm>
              <a:off x="319312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6"/>
            <p:cNvSpPr/>
            <p:nvPr/>
          </p:nvSpPr>
          <p:spPr>
            <a:xfrm>
              <a:off x="3228825"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6"/>
            <p:cNvSpPr/>
            <p:nvPr/>
          </p:nvSpPr>
          <p:spPr>
            <a:xfrm>
              <a:off x="34976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6"/>
            <p:cNvSpPr/>
            <p:nvPr/>
          </p:nvSpPr>
          <p:spPr>
            <a:xfrm>
              <a:off x="351570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6"/>
            <p:cNvSpPr/>
            <p:nvPr/>
          </p:nvSpPr>
          <p:spPr>
            <a:xfrm>
              <a:off x="353355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6"/>
            <p:cNvSpPr/>
            <p:nvPr/>
          </p:nvSpPr>
          <p:spPr>
            <a:xfrm>
              <a:off x="35516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6"/>
            <p:cNvSpPr/>
            <p:nvPr/>
          </p:nvSpPr>
          <p:spPr>
            <a:xfrm>
              <a:off x="2816650"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6"/>
            <p:cNvSpPr/>
            <p:nvPr/>
          </p:nvSpPr>
          <p:spPr>
            <a:xfrm>
              <a:off x="283467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6"/>
            <p:cNvSpPr/>
            <p:nvPr/>
          </p:nvSpPr>
          <p:spPr>
            <a:xfrm>
              <a:off x="2852525" y="4658250"/>
              <a:ext cx="8325" cy="8325"/>
            </a:xfrm>
            <a:custGeom>
              <a:rect b="b" l="l" r="r" t="t"/>
              <a:pathLst>
                <a:path extrusionOk="0" h="333" w="333">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6"/>
            <p:cNvSpPr/>
            <p:nvPr/>
          </p:nvSpPr>
          <p:spPr>
            <a:xfrm>
              <a:off x="28703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6"/>
            <p:cNvSpPr/>
            <p:nvPr/>
          </p:nvSpPr>
          <p:spPr>
            <a:xfrm>
              <a:off x="288840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6"/>
            <p:cNvSpPr/>
            <p:nvPr/>
          </p:nvSpPr>
          <p:spPr>
            <a:xfrm>
              <a:off x="2906250"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6"/>
            <p:cNvSpPr/>
            <p:nvPr/>
          </p:nvSpPr>
          <p:spPr>
            <a:xfrm>
              <a:off x="3103525" y="4658250"/>
              <a:ext cx="8325" cy="8325"/>
            </a:xfrm>
            <a:custGeom>
              <a:rect b="b" l="l" r="r" t="t"/>
              <a:pathLst>
                <a:path extrusionOk="0" h="333" w="333">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6"/>
            <p:cNvSpPr/>
            <p:nvPr/>
          </p:nvSpPr>
          <p:spPr>
            <a:xfrm>
              <a:off x="3121375" y="4658250"/>
              <a:ext cx="8325" cy="8325"/>
            </a:xfrm>
            <a:custGeom>
              <a:rect b="b" l="l" r="r" t="t"/>
              <a:pathLst>
                <a:path extrusionOk="0" h="333" w="333">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6"/>
            <p:cNvSpPr/>
            <p:nvPr/>
          </p:nvSpPr>
          <p:spPr>
            <a:xfrm>
              <a:off x="3139225"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6"/>
            <p:cNvSpPr/>
            <p:nvPr/>
          </p:nvSpPr>
          <p:spPr>
            <a:xfrm>
              <a:off x="315725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6"/>
            <p:cNvSpPr/>
            <p:nvPr/>
          </p:nvSpPr>
          <p:spPr>
            <a:xfrm>
              <a:off x="3175100"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6"/>
            <p:cNvSpPr/>
            <p:nvPr/>
          </p:nvSpPr>
          <p:spPr>
            <a:xfrm>
              <a:off x="319312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6"/>
            <p:cNvSpPr/>
            <p:nvPr/>
          </p:nvSpPr>
          <p:spPr>
            <a:xfrm>
              <a:off x="3210975"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6"/>
            <p:cNvSpPr/>
            <p:nvPr/>
          </p:nvSpPr>
          <p:spPr>
            <a:xfrm>
              <a:off x="3228825"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6"/>
            <p:cNvSpPr/>
            <p:nvPr/>
          </p:nvSpPr>
          <p:spPr>
            <a:xfrm>
              <a:off x="3479825" y="4658250"/>
              <a:ext cx="8325" cy="8325"/>
            </a:xfrm>
            <a:custGeom>
              <a:rect b="b" l="l" r="r" t="t"/>
              <a:pathLst>
                <a:path extrusionOk="0" h="333" w="333">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6"/>
            <p:cNvSpPr/>
            <p:nvPr/>
          </p:nvSpPr>
          <p:spPr>
            <a:xfrm>
              <a:off x="34976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6"/>
            <p:cNvSpPr/>
            <p:nvPr/>
          </p:nvSpPr>
          <p:spPr>
            <a:xfrm>
              <a:off x="351570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6"/>
            <p:cNvSpPr/>
            <p:nvPr/>
          </p:nvSpPr>
          <p:spPr>
            <a:xfrm>
              <a:off x="353355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6"/>
            <p:cNvSpPr/>
            <p:nvPr/>
          </p:nvSpPr>
          <p:spPr>
            <a:xfrm>
              <a:off x="3551600" y="4658250"/>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6"/>
            <p:cNvSpPr/>
            <p:nvPr/>
          </p:nvSpPr>
          <p:spPr>
            <a:xfrm>
              <a:off x="2816650"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6"/>
            <p:cNvSpPr/>
            <p:nvPr/>
          </p:nvSpPr>
          <p:spPr>
            <a:xfrm>
              <a:off x="2834675"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6"/>
            <p:cNvSpPr/>
            <p:nvPr/>
          </p:nvSpPr>
          <p:spPr>
            <a:xfrm>
              <a:off x="2852525" y="4676100"/>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6"/>
            <p:cNvSpPr/>
            <p:nvPr/>
          </p:nvSpPr>
          <p:spPr>
            <a:xfrm>
              <a:off x="28703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6"/>
            <p:cNvSpPr/>
            <p:nvPr/>
          </p:nvSpPr>
          <p:spPr>
            <a:xfrm>
              <a:off x="288840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6"/>
            <p:cNvSpPr/>
            <p:nvPr/>
          </p:nvSpPr>
          <p:spPr>
            <a:xfrm>
              <a:off x="2906250"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6"/>
            <p:cNvSpPr/>
            <p:nvPr/>
          </p:nvSpPr>
          <p:spPr>
            <a:xfrm>
              <a:off x="3121375" y="4676100"/>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6"/>
            <p:cNvSpPr/>
            <p:nvPr/>
          </p:nvSpPr>
          <p:spPr>
            <a:xfrm>
              <a:off x="3139225"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6"/>
            <p:cNvSpPr/>
            <p:nvPr/>
          </p:nvSpPr>
          <p:spPr>
            <a:xfrm>
              <a:off x="315725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6"/>
            <p:cNvSpPr/>
            <p:nvPr/>
          </p:nvSpPr>
          <p:spPr>
            <a:xfrm>
              <a:off x="3175100"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6"/>
            <p:cNvSpPr/>
            <p:nvPr/>
          </p:nvSpPr>
          <p:spPr>
            <a:xfrm>
              <a:off x="3210975"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6"/>
            <p:cNvSpPr/>
            <p:nvPr/>
          </p:nvSpPr>
          <p:spPr>
            <a:xfrm>
              <a:off x="3228825"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6"/>
            <p:cNvSpPr/>
            <p:nvPr/>
          </p:nvSpPr>
          <p:spPr>
            <a:xfrm>
              <a:off x="3461975" y="4676100"/>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6"/>
            <p:cNvSpPr/>
            <p:nvPr/>
          </p:nvSpPr>
          <p:spPr>
            <a:xfrm>
              <a:off x="3479825" y="4676100"/>
              <a:ext cx="8325" cy="8325"/>
            </a:xfrm>
            <a:custGeom>
              <a:rect b="b" l="l" r="r" t="t"/>
              <a:pathLst>
                <a:path extrusionOk="0" h="333" w="333">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6"/>
            <p:cNvSpPr/>
            <p:nvPr/>
          </p:nvSpPr>
          <p:spPr>
            <a:xfrm>
              <a:off x="34976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6"/>
            <p:cNvSpPr/>
            <p:nvPr/>
          </p:nvSpPr>
          <p:spPr>
            <a:xfrm>
              <a:off x="351570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6"/>
            <p:cNvSpPr/>
            <p:nvPr/>
          </p:nvSpPr>
          <p:spPr>
            <a:xfrm>
              <a:off x="353355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6"/>
            <p:cNvSpPr/>
            <p:nvPr/>
          </p:nvSpPr>
          <p:spPr>
            <a:xfrm>
              <a:off x="3551600" y="4676100"/>
              <a:ext cx="8300" cy="8325"/>
            </a:xfrm>
            <a:custGeom>
              <a:rect b="b" l="l" r="r" t="t"/>
              <a:pathLst>
                <a:path extrusionOk="0" h="333" w="332">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6"/>
            <p:cNvSpPr/>
            <p:nvPr/>
          </p:nvSpPr>
          <p:spPr>
            <a:xfrm>
              <a:off x="3569450" y="4676100"/>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6"/>
            <p:cNvSpPr/>
            <p:nvPr/>
          </p:nvSpPr>
          <p:spPr>
            <a:xfrm>
              <a:off x="2816650"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6"/>
            <p:cNvSpPr/>
            <p:nvPr/>
          </p:nvSpPr>
          <p:spPr>
            <a:xfrm>
              <a:off x="2834675"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6"/>
            <p:cNvSpPr/>
            <p:nvPr/>
          </p:nvSpPr>
          <p:spPr>
            <a:xfrm>
              <a:off x="2852525" y="4694125"/>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6"/>
            <p:cNvSpPr/>
            <p:nvPr/>
          </p:nvSpPr>
          <p:spPr>
            <a:xfrm>
              <a:off x="28703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6"/>
            <p:cNvSpPr/>
            <p:nvPr/>
          </p:nvSpPr>
          <p:spPr>
            <a:xfrm>
              <a:off x="288840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6"/>
            <p:cNvSpPr/>
            <p:nvPr/>
          </p:nvSpPr>
          <p:spPr>
            <a:xfrm>
              <a:off x="3121375" y="4694125"/>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6"/>
            <p:cNvSpPr/>
            <p:nvPr/>
          </p:nvSpPr>
          <p:spPr>
            <a:xfrm>
              <a:off x="3139225"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6"/>
            <p:cNvSpPr/>
            <p:nvPr/>
          </p:nvSpPr>
          <p:spPr>
            <a:xfrm>
              <a:off x="315725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6"/>
            <p:cNvSpPr/>
            <p:nvPr/>
          </p:nvSpPr>
          <p:spPr>
            <a:xfrm>
              <a:off x="3175100"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6"/>
            <p:cNvSpPr/>
            <p:nvPr/>
          </p:nvSpPr>
          <p:spPr>
            <a:xfrm>
              <a:off x="3210975"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6"/>
            <p:cNvSpPr/>
            <p:nvPr/>
          </p:nvSpPr>
          <p:spPr>
            <a:xfrm>
              <a:off x="3461975" y="4694125"/>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6"/>
            <p:cNvSpPr/>
            <p:nvPr/>
          </p:nvSpPr>
          <p:spPr>
            <a:xfrm>
              <a:off x="3479825" y="4694125"/>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6"/>
            <p:cNvSpPr/>
            <p:nvPr/>
          </p:nvSpPr>
          <p:spPr>
            <a:xfrm>
              <a:off x="34976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6"/>
            <p:cNvSpPr/>
            <p:nvPr/>
          </p:nvSpPr>
          <p:spPr>
            <a:xfrm>
              <a:off x="351570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6"/>
            <p:cNvSpPr/>
            <p:nvPr/>
          </p:nvSpPr>
          <p:spPr>
            <a:xfrm>
              <a:off x="353355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6"/>
            <p:cNvSpPr/>
            <p:nvPr/>
          </p:nvSpPr>
          <p:spPr>
            <a:xfrm>
              <a:off x="3551600" y="4694125"/>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6"/>
            <p:cNvSpPr/>
            <p:nvPr/>
          </p:nvSpPr>
          <p:spPr>
            <a:xfrm>
              <a:off x="3569450" y="4694125"/>
              <a:ext cx="8300" cy="8325"/>
            </a:xfrm>
            <a:custGeom>
              <a:rect b="b" l="l" r="r" t="t"/>
              <a:pathLst>
                <a:path extrusionOk="0" h="333" w="332">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6"/>
            <p:cNvSpPr/>
            <p:nvPr/>
          </p:nvSpPr>
          <p:spPr>
            <a:xfrm>
              <a:off x="2816650"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6"/>
            <p:cNvSpPr/>
            <p:nvPr/>
          </p:nvSpPr>
          <p:spPr>
            <a:xfrm>
              <a:off x="2834675"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6"/>
            <p:cNvSpPr/>
            <p:nvPr/>
          </p:nvSpPr>
          <p:spPr>
            <a:xfrm>
              <a:off x="2852525" y="471217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6"/>
            <p:cNvSpPr/>
            <p:nvPr/>
          </p:nvSpPr>
          <p:spPr>
            <a:xfrm>
              <a:off x="28703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6"/>
            <p:cNvSpPr/>
            <p:nvPr/>
          </p:nvSpPr>
          <p:spPr>
            <a:xfrm>
              <a:off x="288840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6"/>
            <p:cNvSpPr/>
            <p:nvPr/>
          </p:nvSpPr>
          <p:spPr>
            <a:xfrm>
              <a:off x="3121375" y="471217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6"/>
            <p:cNvSpPr/>
            <p:nvPr/>
          </p:nvSpPr>
          <p:spPr>
            <a:xfrm>
              <a:off x="3139225"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6"/>
            <p:cNvSpPr/>
            <p:nvPr/>
          </p:nvSpPr>
          <p:spPr>
            <a:xfrm>
              <a:off x="315725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6"/>
            <p:cNvSpPr/>
            <p:nvPr/>
          </p:nvSpPr>
          <p:spPr>
            <a:xfrm>
              <a:off x="3461975" y="4712175"/>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6"/>
            <p:cNvSpPr/>
            <p:nvPr/>
          </p:nvSpPr>
          <p:spPr>
            <a:xfrm>
              <a:off x="3479825" y="4712175"/>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6"/>
            <p:cNvSpPr/>
            <p:nvPr/>
          </p:nvSpPr>
          <p:spPr>
            <a:xfrm>
              <a:off x="34976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6"/>
            <p:cNvSpPr/>
            <p:nvPr/>
          </p:nvSpPr>
          <p:spPr>
            <a:xfrm>
              <a:off x="351570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6"/>
            <p:cNvSpPr/>
            <p:nvPr/>
          </p:nvSpPr>
          <p:spPr>
            <a:xfrm>
              <a:off x="353355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6"/>
            <p:cNvSpPr/>
            <p:nvPr/>
          </p:nvSpPr>
          <p:spPr>
            <a:xfrm>
              <a:off x="3551600" y="471217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6"/>
            <p:cNvSpPr/>
            <p:nvPr/>
          </p:nvSpPr>
          <p:spPr>
            <a:xfrm>
              <a:off x="3569450" y="471217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6"/>
            <p:cNvSpPr/>
            <p:nvPr/>
          </p:nvSpPr>
          <p:spPr>
            <a:xfrm>
              <a:off x="2816650"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6"/>
            <p:cNvSpPr/>
            <p:nvPr/>
          </p:nvSpPr>
          <p:spPr>
            <a:xfrm>
              <a:off x="2834675"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6"/>
            <p:cNvSpPr/>
            <p:nvPr/>
          </p:nvSpPr>
          <p:spPr>
            <a:xfrm>
              <a:off x="2852525"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6"/>
            <p:cNvSpPr/>
            <p:nvPr/>
          </p:nvSpPr>
          <p:spPr>
            <a:xfrm>
              <a:off x="2870375" y="473002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6"/>
            <p:cNvSpPr/>
            <p:nvPr/>
          </p:nvSpPr>
          <p:spPr>
            <a:xfrm>
              <a:off x="3121375" y="473002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6"/>
            <p:cNvSpPr/>
            <p:nvPr/>
          </p:nvSpPr>
          <p:spPr>
            <a:xfrm>
              <a:off x="3139225"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6"/>
            <p:cNvSpPr/>
            <p:nvPr/>
          </p:nvSpPr>
          <p:spPr>
            <a:xfrm>
              <a:off x="3461975" y="4730025"/>
              <a:ext cx="8325" cy="8300"/>
            </a:xfrm>
            <a:custGeom>
              <a:rect b="b" l="l" r="r" t="t"/>
              <a:pathLst>
                <a:path extrusionOk="0" h="332" w="333">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6"/>
            <p:cNvSpPr/>
            <p:nvPr/>
          </p:nvSpPr>
          <p:spPr>
            <a:xfrm>
              <a:off x="3515700"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6"/>
            <p:cNvSpPr/>
            <p:nvPr/>
          </p:nvSpPr>
          <p:spPr>
            <a:xfrm>
              <a:off x="3533550" y="473002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6"/>
            <p:cNvSpPr/>
            <p:nvPr/>
          </p:nvSpPr>
          <p:spPr>
            <a:xfrm>
              <a:off x="3551600" y="473002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6"/>
            <p:cNvSpPr/>
            <p:nvPr/>
          </p:nvSpPr>
          <p:spPr>
            <a:xfrm>
              <a:off x="3569450" y="473002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6"/>
            <p:cNvSpPr/>
            <p:nvPr/>
          </p:nvSpPr>
          <p:spPr>
            <a:xfrm>
              <a:off x="3659050"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6"/>
            <p:cNvSpPr/>
            <p:nvPr/>
          </p:nvSpPr>
          <p:spPr>
            <a:xfrm>
              <a:off x="2816650" y="4748050"/>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6"/>
            <p:cNvSpPr/>
            <p:nvPr/>
          </p:nvSpPr>
          <p:spPr>
            <a:xfrm>
              <a:off x="2834675" y="4748050"/>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6"/>
            <p:cNvSpPr/>
            <p:nvPr/>
          </p:nvSpPr>
          <p:spPr>
            <a:xfrm>
              <a:off x="2852525"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6"/>
            <p:cNvSpPr/>
            <p:nvPr/>
          </p:nvSpPr>
          <p:spPr>
            <a:xfrm>
              <a:off x="3533550" y="4748050"/>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6"/>
            <p:cNvSpPr/>
            <p:nvPr/>
          </p:nvSpPr>
          <p:spPr>
            <a:xfrm>
              <a:off x="3551600" y="4748050"/>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6"/>
            <p:cNvSpPr/>
            <p:nvPr/>
          </p:nvSpPr>
          <p:spPr>
            <a:xfrm>
              <a:off x="3659050"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6"/>
            <p:cNvSpPr/>
            <p:nvPr/>
          </p:nvSpPr>
          <p:spPr>
            <a:xfrm>
              <a:off x="2816650" y="4766075"/>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6"/>
            <p:cNvSpPr/>
            <p:nvPr/>
          </p:nvSpPr>
          <p:spPr>
            <a:xfrm>
              <a:off x="2834675"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6"/>
            <p:cNvSpPr/>
            <p:nvPr/>
          </p:nvSpPr>
          <p:spPr>
            <a:xfrm>
              <a:off x="3551600" y="4766075"/>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6"/>
            <p:cNvSpPr/>
            <p:nvPr/>
          </p:nvSpPr>
          <p:spPr>
            <a:xfrm>
              <a:off x="3623175" y="4766075"/>
              <a:ext cx="8325" cy="8325"/>
            </a:xfrm>
            <a:custGeom>
              <a:rect b="b" l="l" r="r" t="t"/>
              <a:pathLst>
                <a:path extrusionOk="0" h="333" w="333">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6"/>
            <p:cNvSpPr/>
            <p:nvPr/>
          </p:nvSpPr>
          <p:spPr>
            <a:xfrm>
              <a:off x="3641200"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6"/>
            <p:cNvSpPr/>
            <p:nvPr/>
          </p:nvSpPr>
          <p:spPr>
            <a:xfrm>
              <a:off x="2816650" y="4783925"/>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6"/>
            <p:cNvSpPr/>
            <p:nvPr/>
          </p:nvSpPr>
          <p:spPr>
            <a:xfrm>
              <a:off x="2834675" y="47839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6"/>
            <p:cNvSpPr/>
            <p:nvPr/>
          </p:nvSpPr>
          <p:spPr>
            <a:xfrm>
              <a:off x="3605325" y="4783925"/>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6"/>
            <p:cNvSpPr/>
            <p:nvPr/>
          </p:nvSpPr>
          <p:spPr>
            <a:xfrm>
              <a:off x="3623175" y="4783925"/>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6"/>
            <p:cNvSpPr/>
            <p:nvPr/>
          </p:nvSpPr>
          <p:spPr>
            <a:xfrm>
              <a:off x="2816650" y="4801950"/>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6"/>
            <p:cNvSpPr/>
            <p:nvPr/>
          </p:nvSpPr>
          <p:spPr>
            <a:xfrm>
              <a:off x="2834675" y="4801950"/>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6"/>
            <p:cNvSpPr/>
            <p:nvPr/>
          </p:nvSpPr>
          <p:spPr>
            <a:xfrm>
              <a:off x="2874350" y="4801950"/>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6"/>
            <p:cNvSpPr/>
            <p:nvPr/>
          </p:nvSpPr>
          <p:spPr>
            <a:xfrm>
              <a:off x="2834675" y="4819800"/>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6"/>
            <p:cNvSpPr/>
            <p:nvPr/>
          </p:nvSpPr>
          <p:spPr>
            <a:xfrm>
              <a:off x="2852525" y="48378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46"/>
          <p:cNvGrpSpPr/>
          <p:nvPr/>
        </p:nvGrpSpPr>
        <p:grpSpPr>
          <a:xfrm>
            <a:off x="3739420" y="2325786"/>
            <a:ext cx="299053" cy="288720"/>
            <a:chOff x="2127141" y="3043500"/>
            <a:chExt cx="422629" cy="408027"/>
          </a:xfrm>
        </p:grpSpPr>
        <p:grpSp>
          <p:nvGrpSpPr>
            <p:cNvPr id="2080" name="Google Shape;2080;p46"/>
            <p:cNvGrpSpPr/>
            <p:nvPr/>
          </p:nvGrpSpPr>
          <p:grpSpPr>
            <a:xfrm>
              <a:off x="2127141" y="3048223"/>
              <a:ext cx="418743" cy="403304"/>
              <a:chOff x="2101363" y="3048223"/>
              <a:chExt cx="418743" cy="403304"/>
            </a:xfrm>
          </p:grpSpPr>
          <p:sp>
            <p:nvSpPr>
              <p:cNvPr id="2081" name="Google Shape;2081;p46"/>
              <p:cNvSpPr/>
              <p:nvPr/>
            </p:nvSpPr>
            <p:spPr>
              <a:xfrm>
                <a:off x="2101363" y="3048223"/>
                <a:ext cx="418743" cy="403304"/>
              </a:xfrm>
              <a:custGeom>
                <a:rect b="b" l="l" r="r" t="t"/>
                <a:pathLst>
                  <a:path extrusionOk="0" h="7941" w="8245">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6"/>
              <p:cNvSpPr/>
              <p:nvPr/>
            </p:nvSpPr>
            <p:spPr>
              <a:xfrm>
                <a:off x="2119755" y="3068670"/>
                <a:ext cx="397728" cy="333674"/>
              </a:xfrm>
              <a:custGeom>
                <a:rect b="b" l="l" r="r" t="t"/>
                <a:pathLst>
                  <a:path extrusionOk="0" h="6570" w="7884">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3" name="Google Shape;2083;p46"/>
            <p:cNvSpPr/>
            <p:nvPr/>
          </p:nvSpPr>
          <p:spPr>
            <a:xfrm>
              <a:off x="2140388" y="3043500"/>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6"/>
            <p:cNvSpPr/>
            <p:nvPr/>
          </p:nvSpPr>
          <p:spPr>
            <a:xfrm rot="5400000">
              <a:off x="2166579" y="3051828"/>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46"/>
          <p:cNvGrpSpPr/>
          <p:nvPr/>
        </p:nvGrpSpPr>
        <p:grpSpPr>
          <a:xfrm>
            <a:off x="6204707" y="3202278"/>
            <a:ext cx="1928879" cy="1118124"/>
            <a:chOff x="1397225" y="1410350"/>
            <a:chExt cx="4786300" cy="2774500"/>
          </a:xfrm>
        </p:grpSpPr>
        <p:grpSp>
          <p:nvGrpSpPr>
            <p:cNvPr id="2086" name="Google Shape;2086;p46"/>
            <p:cNvGrpSpPr/>
            <p:nvPr/>
          </p:nvGrpSpPr>
          <p:grpSpPr>
            <a:xfrm>
              <a:off x="4293400" y="2574725"/>
              <a:ext cx="84425" cy="80100"/>
              <a:chOff x="4293400" y="2574725"/>
              <a:chExt cx="84425" cy="80100"/>
            </a:xfrm>
          </p:grpSpPr>
          <p:sp>
            <p:nvSpPr>
              <p:cNvPr id="2087" name="Google Shape;2087;p4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2088" name="Google Shape;2088;p4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46"/>
            <p:cNvGrpSpPr/>
            <p:nvPr/>
          </p:nvGrpSpPr>
          <p:grpSpPr>
            <a:xfrm>
              <a:off x="4000175" y="1462675"/>
              <a:ext cx="1917275" cy="1140875"/>
              <a:chOff x="4000175" y="1462675"/>
              <a:chExt cx="1917275" cy="1140875"/>
            </a:xfrm>
          </p:grpSpPr>
          <p:sp>
            <p:nvSpPr>
              <p:cNvPr id="2090" name="Google Shape;2090;p4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2091" name="Google Shape;2091;p46"/>
              <p:cNvGrpSpPr/>
              <p:nvPr/>
            </p:nvGrpSpPr>
            <p:grpSpPr>
              <a:xfrm>
                <a:off x="4000175" y="1462675"/>
                <a:ext cx="1917275" cy="1140875"/>
                <a:chOff x="4000175" y="1462675"/>
                <a:chExt cx="1917275" cy="1140875"/>
              </a:xfrm>
            </p:grpSpPr>
            <p:sp>
              <p:nvSpPr>
                <p:cNvPr id="2092" name="Google Shape;2092;p4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2093" name="Google Shape;2093;p4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8" name="Google Shape;2098;p46"/>
            <p:cNvGrpSpPr/>
            <p:nvPr/>
          </p:nvGrpSpPr>
          <p:grpSpPr>
            <a:xfrm>
              <a:off x="3960625" y="2587825"/>
              <a:ext cx="94050" cy="104125"/>
              <a:chOff x="3960625" y="2587825"/>
              <a:chExt cx="94050" cy="104125"/>
            </a:xfrm>
          </p:grpSpPr>
          <p:sp>
            <p:nvSpPr>
              <p:cNvPr id="2099" name="Google Shape;2099;p4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2100" name="Google Shape;2100;p4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1" name="Google Shape;2101;p46"/>
            <p:cNvGrpSpPr/>
            <p:nvPr/>
          </p:nvGrpSpPr>
          <p:grpSpPr>
            <a:xfrm>
              <a:off x="3765350" y="2500900"/>
              <a:ext cx="173600" cy="187925"/>
              <a:chOff x="3765350" y="2500900"/>
              <a:chExt cx="173600" cy="187925"/>
            </a:xfrm>
          </p:grpSpPr>
          <p:sp>
            <p:nvSpPr>
              <p:cNvPr id="2102" name="Google Shape;2102;p4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2103" name="Google Shape;2103;p4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46"/>
            <p:cNvGrpSpPr/>
            <p:nvPr/>
          </p:nvGrpSpPr>
          <p:grpSpPr>
            <a:xfrm>
              <a:off x="3750475" y="2481850"/>
              <a:ext cx="85125" cy="51800"/>
              <a:chOff x="3750475" y="2481850"/>
              <a:chExt cx="85125" cy="51800"/>
            </a:xfrm>
          </p:grpSpPr>
          <p:sp>
            <p:nvSpPr>
              <p:cNvPr id="2109" name="Google Shape;2109;p4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2111" name="Google Shape;2111;p46"/>
            <p:cNvGrpSpPr/>
            <p:nvPr/>
          </p:nvGrpSpPr>
          <p:grpSpPr>
            <a:xfrm>
              <a:off x="3627175" y="2432450"/>
              <a:ext cx="172100" cy="169075"/>
              <a:chOff x="3627175" y="2432450"/>
              <a:chExt cx="172100" cy="169075"/>
            </a:xfrm>
          </p:grpSpPr>
          <p:sp>
            <p:nvSpPr>
              <p:cNvPr id="2112" name="Google Shape;2112;p4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2114" name="Google Shape;2114;p4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2115" name="Google Shape;2115;p46"/>
            <p:cNvGrpSpPr/>
            <p:nvPr/>
          </p:nvGrpSpPr>
          <p:grpSpPr>
            <a:xfrm>
              <a:off x="3561536" y="2585450"/>
              <a:ext cx="61539" cy="99045"/>
              <a:chOff x="3561536" y="2585450"/>
              <a:chExt cx="61539" cy="99045"/>
            </a:xfrm>
          </p:grpSpPr>
          <p:sp>
            <p:nvSpPr>
              <p:cNvPr id="2116" name="Google Shape;2116;p4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2118" name="Google Shape;2118;p46"/>
            <p:cNvGrpSpPr/>
            <p:nvPr/>
          </p:nvGrpSpPr>
          <p:grpSpPr>
            <a:xfrm>
              <a:off x="3906325" y="1984500"/>
              <a:ext cx="156075" cy="262825"/>
              <a:chOff x="3906325" y="1984500"/>
              <a:chExt cx="156075" cy="262825"/>
            </a:xfrm>
          </p:grpSpPr>
          <p:sp>
            <p:nvSpPr>
              <p:cNvPr id="2119" name="Google Shape;2119;p4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2120" name="Google Shape;2120;p4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1" name="Google Shape;2121;p46"/>
            <p:cNvGrpSpPr/>
            <p:nvPr/>
          </p:nvGrpSpPr>
          <p:grpSpPr>
            <a:xfrm>
              <a:off x="1397225" y="1637375"/>
              <a:ext cx="1401575" cy="1228250"/>
              <a:chOff x="1397225" y="1637375"/>
              <a:chExt cx="1401575" cy="1228250"/>
            </a:xfrm>
          </p:grpSpPr>
          <p:sp>
            <p:nvSpPr>
              <p:cNvPr id="2122" name="Google Shape;2122;p4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2123" name="Google Shape;2123;p46"/>
              <p:cNvGrpSpPr/>
              <p:nvPr/>
            </p:nvGrpSpPr>
            <p:grpSpPr>
              <a:xfrm>
                <a:off x="1397225" y="1637375"/>
                <a:ext cx="1398775" cy="1228250"/>
                <a:chOff x="1397225" y="1637375"/>
                <a:chExt cx="1398775" cy="1228250"/>
              </a:xfrm>
            </p:grpSpPr>
            <p:sp>
              <p:nvSpPr>
                <p:cNvPr id="2124" name="Google Shape;2124;p4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26" name="Google Shape;2126;p46"/>
            <p:cNvGrpSpPr/>
            <p:nvPr/>
          </p:nvGrpSpPr>
          <p:grpSpPr>
            <a:xfrm>
              <a:off x="2605700" y="3152850"/>
              <a:ext cx="594125" cy="616250"/>
              <a:chOff x="2605700" y="3152850"/>
              <a:chExt cx="594125" cy="616250"/>
            </a:xfrm>
          </p:grpSpPr>
          <p:sp>
            <p:nvSpPr>
              <p:cNvPr id="2127" name="Google Shape;2127;p4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2128" name="Google Shape;2128;p4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46"/>
            <p:cNvGrpSpPr/>
            <p:nvPr/>
          </p:nvGrpSpPr>
          <p:grpSpPr>
            <a:xfrm>
              <a:off x="2680375" y="3423800"/>
              <a:ext cx="182975" cy="761050"/>
              <a:chOff x="2680375" y="3423800"/>
              <a:chExt cx="182975" cy="761050"/>
            </a:xfrm>
          </p:grpSpPr>
          <p:sp>
            <p:nvSpPr>
              <p:cNvPr id="2130" name="Google Shape;2130;p4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2131" name="Google Shape;2131;p4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2" name="Google Shape;2132;p46"/>
            <p:cNvGrpSpPr/>
            <p:nvPr/>
          </p:nvGrpSpPr>
          <p:grpSpPr>
            <a:xfrm>
              <a:off x="3918000" y="3561900"/>
              <a:ext cx="236225" cy="207100"/>
              <a:chOff x="3918000" y="3561900"/>
              <a:chExt cx="236225" cy="207100"/>
            </a:xfrm>
          </p:grpSpPr>
          <p:sp>
            <p:nvSpPr>
              <p:cNvPr id="2133" name="Google Shape;2133;p4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2134" name="Google Shape;2134;p4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5" name="Google Shape;2135;p46"/>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6"/>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6"/>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8" name="Google Shape;2138;p46"/>
            <p:cNvGrpSpPr/>
            <p:nvPr/>
          </p:nvGrpSpPr>
          <p:grpSpPr>
            <a:xfrm>
              <a:off x="1922950" y="1410350"/>
              <a:ext cx="1252825" cy="1162875"/>
              <a:chOff x="1922950" y="1410350"/>
              <a:chExt cx="1252825" cy="1162875"/>
            </a:xfrm>
          </p:grpSpPr>
          <p:sp>
            <p:nvSpPr>
              <p:cNvPr id="2139" name="Google Shape;2139;p4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5" name="Google Shape;2155;p46"/>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6"/>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6"/>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6"/>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6"/>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6"/>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6"/>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6"/>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6"/>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6"/>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6"/>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6"/>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6"/>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6"/>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6"/>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6"/>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6"/>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6"/>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6"/>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6"/>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6"/>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6"/>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7" name="Google Shape;2177;p46"/>
            <p:cNvGrpSpPr/>
            <p:nvPr/>
          </p:nvGrpSpPr>
          <p:grpSpPr>
            <a:xfrm>
              <a:off x="2711750" y="3572300"/>
              <a:ext cx="230725" cy="598425"/>
              <a:chOff x="2711750" y="3572300"/>
              <a:chExt cx="230725" cy="598425"/>
            </a:xfrm>
          </p:grpSpPr>
          <p:sp>
            <p:nvSpPr>
              <p:cNvPr id="2178" name="Google Shape;2178;p4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46"/>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1" name="Google Shape;2181;p46"/>
            <p:cNvGrpSpPr/>
            <p:nvPr/>
          </p:nvGrpSpPr>
          <p:grpSpPr>
            <a:xfrm>
              <a:off x="3781475" y="1624825"/>
              <a:ext cx="153300" cy="166375"/>
              <a:chOff x="3781475" y="1624825"/>
              <a:chExt cx="153300" cy="166375"/>
            </a:xfrm>
          </p:grpSpPr>
          <p:sp>
            <p:nvSpPr>
              <p:cNvPr id="2182" name="Google Shape;2182;p4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6" name="Google Shape;2186;p46"/>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6"/>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6"/>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6"/>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6"/>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6"/>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6"/>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3" name="Google Shape;2193;p46"/>
            <p:cNvGrpSpPr/>
            <p:nvPr/>
          </p:nvGrpSpPr>
          <p:grpSpPr>
            <a:xfrm>
              <a:off x="5068275" y="3161675"/>
              <a:ext cx="664875" cy="222850"/>
              <a:chOff x="5068275" y="3161675"/>
              <a:chExt cx="664875" cy="222850"/>
            </a:xfrm>
          </p:grpSpPr>
          <p:sp>
            <p:nvSpPr>
              <p:cNvPr id="2194" name="Google Shape;2194;p4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8" name="Google Shape;2198;p46"/>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6"/>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6"/>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6"/>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6"/>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6"/>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6"/>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6"/>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6"/>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6"/>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6"/>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6"/>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6"/>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6"/>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6"/>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6"/>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6"/>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6"/>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6"/>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6"/>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6"/>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6"/>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6"/>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6"/>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6"/>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6"/>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6"/>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6"/>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6"/>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7" name="Google Shape;2227;p46"/>
            <p:cNvGrpSpPr/>
            <p:nvPr/>
          </p:nvGrpSpPr>
          <p:grpSpPr>
            <a:xfrm>
              <a:off x="3586375" y="2281300"/>
              <a:ext cx="125025" cy="175275"/>
              <a:chOff x="3586375" y="2281300"/>
              <a:chExt cx="125025" cy="175275"/>
            </a:xfrm>
          </p:grpSpPr>
          <p:sp>
            <p:nvSpPr>
              <p:cNvPr id="2228" name="Google Shape;2228;p4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0" name="Google Shape;2230;p46"/>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1" name="Google Shape;2231;p46"/>
            <p:cNvGrpSpPr/>
            <p:nvPr/>
          </p:nvGrpSpPr>
          <p:grpSpPr>
            <a:xfrm>
              <a:off x="5298975" y="3412225"/>
              <a:ext cx="576450" cy="616225"/>
              <a:chOff x="5298975" y="3412225"/>
              <a:chExt cx="576450" cy="616225"/>
            </a:xfrm>
          </p:grpSpPr>
          <p:sp>
            <p:nvSpPr>
              <p:cNvPr id="2232" name="Google Shape;2232;p4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4" name="Google Shape;2234;p46"/>
            <p:cNvGrpSpPr/>
            <p:nvPr/>
          </p:nvGrpSpPr>
          <p:grpSpPr>
            <a:xfrm>
              <a:off x="5952300" y="3852150"/>
              <a:ext cx="231225" cy="287200"/>
              <a:chOff x="5952300" y="3852150"/>
              <a:chExt cx="231225" cy="287200"/>
            </a:xfrm>
          </p:grpSpPr>
          <p:sp>
            <p:nvSpPr>
              <p:cNvPr id="2235" name="Google Shape;2235;p4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7" name="Google Shape;2237;p46"/>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6"/>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6"/>
            <p:cNvSpPr/>
            <p:nvPr/>
          </p:nvSpPr>
          <p:spPr>
            <a:xfrm>
              <a:off x="5150925" y="2903250"/>
              <a:ext cx="1600" cy="2125"/>
            </a:xfrm>
            <a:custGeom>
              <a:rect b="b" l="l" r="r" t="t"/>
              <a:pathLst>
                <a:path extrusionOk="0" h="85" w="64">
                  <a:moveTo>
                    <a:pt x="63" y="85"/>
                  </a:moveTo>
                  <a:lnTo>
                    <a:pt x="1" y="1"/>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6"/>
            <p:cNvSpPr/>
            <p:nvPr/>
          </p:nvSpPr>
          <p:spPr>
            <a:xfrm>
              <a:off x="5134200" y="2918425"/>
              <a:ext cx="2625" cy="2650"/>
            </a:xfrm>
            <a:custGeom>
              <a:rect b="b" l="l" r="r" t="t"/>
              <a:pathLst>
                <a:path extrusionOk="0" h="106" w="105">
                  <a:moveTo>
                    <a:pt x="0" y="105"/>
                  </a:moveTo>
                  <a:lnTo>
                    <a:pt x="105" y="1"/>
                  </a:lnTo>
                  <a:lnTo>
                    <a:pt x="10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6"/>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6"/>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6"/>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6"/>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5" name="Google Shape;2245;p46"/>
            <p:cNvGrpSpPr/>
            <p:nvPr/>
          </p:nvGrpSpPr>
          <p:grpSpPr>
            <a:xfrm>
              <a:off x="4842300" y="3099950"/>
              <a:ext cx="31425" cy="59650"/>
              <a:chOff x="4842300" y="3099950"/>
              <a:chExt cx="31425" cy="59650"/>
            </a:xfrm>
          </p:grpSpPr>
          <p:sp>
            <p:nvSpPr>
              <p:cNvPr id="2246" name="Google Shape;2246;p4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0" name="Google Shape;2250;p46"/>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6"/>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6"/>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6"/>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6"/>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6"/>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6"/>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6"/>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8" name="Google Shape;2258;p46"/>
            <p:cNvGrpSpPr/>
            <p:nvPr/>
          </p:nvGrpSpPr>
          <p:grpSpPr>
            <a:xfrm>
              <a:off x="3866750" y="2520350"/>
              <a:ext cx="78475" cy="60700"/>
              <a:chOff x="3866750" y="2520350"/>
              <a:chExt cx="78475" cy="60700"/>
            </a:xfrm>
          </p:grpSpPr>
          <p:sp>
            <p:nvSpPr>
              <p:cNvPr id="2259" name="Google Shape;2259;p4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3" name="Google Shape;2263;p46"/>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6"/>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6"/>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6"/>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6"/>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6"/>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6"/>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6"/>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6"/>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6"/>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6"/>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6"/>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6"/>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6"/>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6"/>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6"/>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6"/>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6"/>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6"/>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6"/>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6"/>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6"/>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6"/>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6"/>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6"/>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6"/>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6"/>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6"/>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6"/>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6"/>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6"/>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6"/>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6"/>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6"/>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6"/>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6"/>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6"/>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6"/>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6"/>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6"/>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6"/>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6"/>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5" name="Google Shape;2305;p46"/>
            <p:cNvGrpSpPr/>
            <p:nvPr/>
          </p:nvGrpSpPr>
          <p:grpSpPr>
            <a:xfrm>
              <a:off x="3450375" y="3038225"/>
              <a:ext cx="132875" cy="99400"/>
              <a:chOff x="3450375" y="3038225"/>
              <a:chExt cx="132875" cy="99400"/>
            </a:xfrm>
          </p:grpSpPr>
          <p:sp>
            <p:nvSpPr>
              <p:cNvPr id="2306" name="Google Shape;2306;p4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8" name="Google Shape;2308;p46"/>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6"/>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6"/>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6"/>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6"/>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6"/>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6"/>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6"/>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6"/>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6"/>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6"/>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6"/>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6"/>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6"/>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6"/>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6"/>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6"/>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6"/>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6"/>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6"/>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6"/>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6"/>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6"/>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6"/>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6"/>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6"/>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6"/>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6"/>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6"/>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6"/>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6"/>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6"/>
            <p:cNvSpPr/>
            <p:nvPr/>
          </p:nvSpPr>
          <p:spPr>
            <a:xfrm>
              <a:off x="4298825" y="2603000"/>
              <a:ext cx="2625" cy="2650"/>
            </a:xfrm>
            <a:custGeom>
              <a:rect b="b" l="l" r="r" t="t"/>
              <a:pathLst>
                <a:path extrusionOk="0" fill="none" h="106" w="105">
                  <a:moveTo>
                    <a:pt x="105" y="105"/>
                  </a:moveTo>
                  <a:lnTo>
                    <a:pt x="0" y="1"/>
                  </a:lnTo>
                </a:path>
              </a:pathLst>
            </a:custGeom>
            <a:solidFill>
              <a:srgbClr val="BAC8D3"/>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6"/>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6"/>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6"/>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46"/>
          <p:cNvGrpSpPr/>
          <p:nvPr/>
        </p:nvGrpSpPr>
        <p:grpSpPr>
          <a:xfrm>
            <a:off x="4073623" y="3195884"/>
            <a:ext cx="1990503" cy="1173794"/>
            <a:chOff x="4714886" y="3271938"/>
            <a:chExt cx="1202721" cy="709241"/>
          </a:xfrm>
        </p:grpSpPr>
        <p:grpSp>
          <p:nvGrpSpPr>
            <p:cNvPr id="2344" name="Google Shape;2344;p46"/>
            <p:cNvGrpSpPr/>
            <p:nvPr/>
          </p:nvGrpSpPr>
          <p:grpSpPr>
            <a:xfrm>
              <a:off x="4714886" y="3271938"/>
              <a:ext cx="1202721" cy="709241"/>
              <a:chOff x="2514225" y="4239175"/>
              <a:chExt cx="2084800" cy="1229400"/>
            </a:xfrm>
          </p:grpSpPr>
          <p:sp>
            <p:nvSpPr>
              <p:cNvPr id="2345" name="Google Shape;2345;p46"/>
              <p:cNvSpPr/>
              <p:nvPr/>
            </p:nvSpPr>
            <p:spPr>
              <a:xfrm>
                <a:off x="4176650" y="5109975"/>
                <a:ext cx="242800" cy="213275"/>
              </a:xfrm>
              <a:custGeom>
                <a:rect b="b" l="l" r="r" t="t"/>
                <a:pathLst>
                  <a:path extrusionOk="0" h="8531" w="9712">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6"/>
              <p:cNvSpPr/>
              <p:nvPr/>
            </p:nvSpPr>
            <p:spPr>
              <a:xfrm>
                <a:off x="3480600" y="4568475"/>
                <a:ext cx="46475" cy="82950"/>
              </a:xfrm>
              <a:custGeom>
                <a:rect b="b" l="l" r="r" t="t"/>
                <a:pathLst>
                  <a:path extrusionOk="0" h="3318" w="1859">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6"/>
              <p:cNvSpPr/>
              <p:nvPr/>
            </p:nvSpPr>
            <p:spPr>
              <a:xfrm>
                <a:off x="3371275" y="4481975"/>
                <a:ext cx="64300" cy="35375"/>
              </a:xfrm>
              <a:custGeom>
                <a:rect b="b" l="l" r="r" t="t"/>
                <a:pathLst>
                  <a:path extrusionOk="0" h="1415" w="2572">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6"/>
              <p:cNvSpPr/>
              <p:nvPr/>
            </p:nvSpPr>
            <p:spPr>
              <a:xfrm>
                <a:off x="3579900" y="4298275"/>
                <a:ext cx="63600" cy="52600"/>
              </a:xfrm>
              <a:custGeom>
                <a:rect b="b" l="l" r="r" t="t"/>
                <a:pathLst>
                  <a:path extrusionOk="0" h="2104" w="2544">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6"/>
              <p:cNvSpPr/>
              <p:nvPr/>
            </p:nvSpPr>
            <p:spPr>
              <a:xfrm>
                <a:off x="3633325" y="4321125"/>
                <a:ext cx="13275" cy="5900"/>
              </a:xfrm>
              <a:custGeom>
                <a:rect b="b" l="l" r="r" t="t"/>
                <a:pathLst>
                  <a:path extrusionOk="0" h="236" w="531">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6"/>
              <p:cNvSpPr/>
              <p:nvPr/>
            </p:nvSpPr>
            <p:spPr>
              <a:xfrm>
                <a:off x="3637950" y="4327275"/>
                <a:ext cx="24050" cy="13375"/>
              </a:xfrm>
              <a:custGeom>
                <a:rect b="b" l="l" r="r" t="t"/>
                <a:pathLst>
                  <a:path extrusionOk="0" h="535" w="962">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6"/>
              <p:cNvSpPr/>
              <p:nvPr/>
            </p:nvSpPr>
            <p:spPr>
              <a:xfrm>
                <a:off x="3618525" y="4291175"/>
                <a:ext cx="58250" cy="19875"/>
              </a:xfrm>
              <a:custGeom>
                <a:rect b="b" l="l" r="r" t="t"/>
                <a:pathLst>
                  <a:path extrusionOk="0" h="795" w="233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6"/>
              <p:cNvSpPr/>
              <p:nvPr/>
            </p:nvSpPr>
            <p:spPr>
              <a:xfrm>
                <a:off x="3579300" y="4317650"/>
                <a:ext cx="9900" cy="9125"/>
              </a:xfrm>
              <a:custGeom>
                <a:rect b="b" l="l" r="r" t="t"/>
                <a:pathLst>
                  <a:path extrusionOk="0" h="365" w="396">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6"/>
              <p:cNvSpPr/>
              <p:nvPr/>
            </p:nvSpPr>
            <p:spPr>
              <a:xfrm>
                <a:off x="3832625" y="4430150"/>
                <a:ext cx="950" cy="25"/>
              </a:xfrm>
              <a:custGeom>
                <a:rect b="b" l="l" r="r" t="t"/>
                <a:pathLst>
                  <a:path extrusionOk="0" h="1" w="38">
                    <a:moveTo>
                      <a:pt x="37" y="1"/>
                    </a:moveTo>
                    <a:lnTo>
                      <a:pt x="37" y="1"/>
                    </a:lnTo>
                    <a:cubicBezTo>
                      <a:pt x="0" y="1"/>
                      <a:pt x="12"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6"/>
              <p:cNvSpPr/>
              <p:nvPr/>
            </p:nvSpPr>
            <p:spPr>
              <a:xfrm>
                <a:off x="3821225" y="4347250"/>
                <a:ext cx="106600" cy="86250"/>
              </a:xfrm>
              <a:custGeom>
                <a:rect b="b" l="l" r="r" t="t"/>
                <a:pathLst>
                  <a:path extrusionOk="0" h="3450" w="4264">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6"/>
              <p:cNvSpPr/>
              <p:nvPr/>
            </p:nvSpPr>
            <p:spPr>
              <a:xfrm>
                <a:off x="4097525" y="4309975"/>
                <a:ext cx="36675" cy="21750"/>
              </a:xfrm>
              <a:custGeom>
                <a:rect b="b" l="l" r="r" t="t"/>
                <a:pathLst>
                  <a:path extrusionOk="0" h="870" w="1467">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6"/>
              <p:cNvSpPr/>
              <p:nvPr/>
            </p:nvSpPr>
            <p:spPr>
              <a:xfrm>
                <a:off x="4065175" y="4298200"/>
                <a:ext cx="37300" cy="21250"/>
              </a:xfrm>
              <a:custGeom>
                <a:rect b="b" l="l" r="r" t="t"/>
                <a:pathLst>
                  <a:path extrusionOk="0" h="850" w="1492">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6"/>
              <p:cNvSpPr/>
              <p:nvPr/>
            </p:nvSpPr>
            <p:spPr>
              <a:xfrm>
                <a:off x="4055325" y="4299550"/>
                <a:ext cx="14800" cy="6200"/>
              </a:xfrm>
              <a:custGeom>
                <a:rect b="b" l="l" r="r" t="t"/>
                <a:pathLst>
                  <a:path extrusionOk="0" h="248" w="592">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6"/>
              <p:cNvSpPr/>
              <p:nvPr/>
            </p:nvSpPr>
            <p:spPr>
              <a:xfrm>
                <a:off x="4058100" y="4279675"/>
                <a:ext cx="31125" cy="20875"/>
              </a:xfrm>
              <a:custGeom>
                <a:rect b="b" l="l" r="r" t="t"/>
                <a:pathLst>
                  <a:path extrusionOk="0" h="835" w="1245">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6"/>
              <p:cNvSpPr/>
              <p:nvPr/>
            </p:nvSpPr>
            <p:spPr>
              <a:xfrm>
                <a:off x="4376000" y="4367675"/>
                <a:ext cx="29575" cy="11400"/>
              </a:xfrm>
              <a:custGeom>
                <a:rect b="b" l="l" r="r" t="t"/>
                <a:pathLst>
                  <a:path extrusionOk="0" h="456" w="1183">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6"/>
              <p:cNvSpPr/>
              <p:nvPr/>
            </p:nvSpPr>
            <p:spPr>
              <a:xfrm>
                <a:off x="4339650" y="4390975"/>
                <a:ext cx="24350" cy="9650"/>
              </a:xfrm>
              <a:custGeom>
                <a:rect b="b" l="l" r="r" t="t"/>
                <a:pathLst>
                  <a:path extrusionOk="0" h="386" w="974">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6"/>
              <p:cNvSpPr/>
              <p:nvPr/>
            </p:nvSpPr>
            <p:spPr>
              <a:xfrm>
                <a:off x="4340900" y="4385450"/>
                <a:ext cx="7700" cy="5025"/>
              </a:xfrm>
              <a:custGeom>
                <a:rect b="b" l="l" r="r" t="t"/>
                <a:pathLst>
                  <a:path extrusionOk="0" h="201" w="308">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6"/>
              <p:cNvSpPr/>
              <p:nvPr/>
            </p:nvSpPr>
            <p:spPr>
              <a:xfrm>
                <a:off x="4313800" y="4365375"/>
                <a:ext cx="3675" cy="5850"/>
              </a:xfrm>
              <a:custGeom>
                <a:rect b="b" l="l" r="r" t="t"/>
                <a:pathLst>
                  <a:path extrusionOk="0" h="234" w="147">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6"/>
              <p:cNvSpPr/>
              <p:nvPr/>
            </p:nvSpPr>
            <p:spPr>
              <a:xfrm>
                <a:off x="4313225" y="4386350"/>
                <a:ext cx="4850" cy="4525"/>
              </a:xfrm>
              <a:custGeom>
                <a:rect b="b" l="l" r="r" t="t"/>
                <a:pathLst>
                  <a:path extrusionOk="0" h="181" w="194">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6"/>
              <p:cNvSpPr/>
              <p:nvPr/>
            </p:nvSpPr>
            <p:spPr>
              <a:xfrm>
                <a:off x="4391175" y="4350500"/>
                <a:ext cx="5650" cy="1850"/>
              </a:xfrm>
              <a:custGeom>
                <a:rect b="b" l="l" r="r" t="t"/>
                <a:pathLst>
                  <a:path extrusionOk="0" h="74" w="226">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6"/>
              <p:cNvSpPr/>
              <p:nvPr/>
            </p:nvSpPr>
            <p:spPr>
              <a:xfrm>
                <a:off x="4322400" y="4358825"/>
                <a:ext cx="49925" cy="21475"/>
              </a:xfrm>
              <a:custGeom>
                <a:rect b="b" l="l" r="r" t="t"/>
                <a:pathLst>
                  <a:path extrusionOk="0" h="859" w="1997">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6"/>
              <p:cNvSpPr/>
              <p:nvPr/>
            </p:nvSpPr>
            <p:spPr>
              <a:xfrm>
                <a:off x="4506900" y="4442125"/>
                <a:ext cx="10075" cy="5200"/>
              </a:xfrm>
              <a:custGeom>
                <a:rect b="b" l="l" r="r" t="t"/>
                <a:pathLst>
                  <a:path extrusionOk="0" h="208" w="403">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6"/>
              <p:cNvSpPr/>
              <p:nvPr/>
            </p:nvSpPr>
            <p:spPr>
              <a:xfrm>
                <a:off x="4571600" y="4422125"/>
                <a:ext cx="24275" cy="9350"/>
              </a:xfrm>
              <a:custGeom>
                <a:rect b="b" l="l" r="r" t="t"/>
                <a:pathLst>
                  <a:path extrusionOk="0" h="374" w="971">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6"/>
              <p:cNvSpPr/>
              <p:nvPr/>
            </p:nvSpPr>
            <p:spPr>
              <a:xfrm>
                <a:off x="4482575" y="4565050"/>
                <a:ext cx="6725" cy="4675"/>
              </a:xfrm>
              <a:custGeom>
                <a:rect b="b" l="l" r="r" t="t"/>
                <a:pathLst>
                  <a:path extrusionOk="0" h="187" w="269">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6"/>
              <p:cNvSpPr/>
              <p:nvPr/>
            </p:nvSpPr>
            <p:spPr>
              <a:xfrm>
                <a:off x="4481475" y="4569700"/>
                <a:ext cx="1125" cy="725"/>
              </a:xfrm>
              <a:custGeom>
                <a:rect b="b" l="l" r="r" t="t"/>
                <a:pathLst>
                  <a:path extrusionOk="0" h="29" w="45">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6"/>
              <p:cNvSpPr/>
              <p:nvPr/>
            </p:nvSpPr>
            <p:spPr>
              <a:xfrm>
                <a:off x="4323625" y="4604825"/>
                <a:ext cx="4950" cy="4025"/>
              </a:xfrm>
              <a:custGeom>
                <a:rect b="b" l="l" r="r" t="t"/>
                <a:pathLst>
                  <a:path extrusionOk="0" h="161" w="198">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6"/>
              <p:cNvSpPr/>
              <p:nvPr/>
            </p:nvSpPr>
            <p:spPr>
              <a:xfrm>
                <a:off x="4431425" y="4647300"/>
                <a:ext cx="5875" cy="5800"/>
              </a:xfrm>
              <a:custGeom>
                <a:rect b="b" l="l" r="r" t="t"/>
                <a:pathLst>
                  <a:path extrusionOk="0" h="232" w="235">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6"/>
              <p:cNvSpPr/>
              <p:nvPr/>
            </p:nvSpPr>
            <p:spPr>
              <a:xfrm>
                <a:off x="4426775" y="4657375"/>
                <a:ext cx="2125" cy="1725"/>
              </a:xfrm>
              <a:custGeom>
                <a:rect b="b" l="l" r="r" t="t"/>
                <a:pathLst>
                  <a:path extrusionOk="0" h="69" w="85">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6"/>
              <p:cNvSpPr/>
              <p:nvPr/>
            </p:nvSpPr>
            <p:spPr>
              <a:xfrm>
                <a:off x="4410500" y="4679350"/>
                <a:ext cx="3325" cy="1600"/>
              </a:xfrm>
              <a:custGeom>
                <a:rect b="b" l="l" r="r" t="t"/>
                <a:pathLst>
                  <a:path extrusionOk="0" h="64" w="133">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6"/>
              <p:cNvSpPr/>
              <p:nvPr/>
            </p:nvSpPr>
            <p:spPr>
              <a:xfrm>
                <a:off x="4396050" y="4687050"/>
                <a:ext cx="7575" cy="4475"/>
              </a:xfrm>
              <a:custGeom>
                <a:rect b="b" l="l" r="r" t="t"/>
                <a:pathLst>
                  <a:path extrusionOk="0" h="179" w="303">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6"/>
              <p:cNvSpPr/>
              <p:nvPr/>
            </p:nvSpPr>
            <p:spPr>
              <a:xfrm>
                <a:off x="4387475" y="4693175"/>
                <a:ext cx="5875" cy="3650"/>
              </a:xfrm>
              <a:custGeom>
                <a:rect b="b" l="l" r="r" t="t"/>
                <a:pathLst>
                  <a:path extrusionOk="0" h="146" w="235">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6"/>
              <p:cNvSpPr/>
              <p:nvPr/>
            </p:nvSpPr>
            <p:spPr>
              <a:xfrm>
                <a:off x="4380175" y="4696600"/>
                <a:ext cx="6125" cy="5850"/>
              </a:xfrm>
              <a:custGeom>
                <a:rect b="b" l="l" r="r" t="t"/>
                <a:pathLst>
                  <a:path extrusionOk="0" h="234" w="245">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6"/>
              <p:cNvSpPr/>
              <p:nvPr/>
            </p:nvSpPr>
            <p:spPr>
              <a:xfrm>
                <a:off x="4379400" y="4707025"/>
                <a:ext cx="1525" cy="1050"/>
              </a:xfrm>
              <a:custGeom>
                <a:rect b="b" l="l" r="r" t="t"/>
                <a:pathLst>
                  <a:path extrusionOk="0" h="42" w="61">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6"/>
              <p:cNvSpPr/>
              <p:nvPr/>
            </p:nvSpPr>
            <p:spPr>
              <a:xfrm>
                <a:off x="4372775" y="4702050"/>
                <a:ext cx="5000" cy="5250"/>
              </a:xfrm>
              <a:custGeom>
                <a:rect b="b" l="l" r="r" t="t"/>
                <a:pathLst>
                  <a:path extrusionOk="0" h="210" w="20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6"/>
              <p:cNvSpPr/>
              <p:nvPr/>
            </p:nvSpPr>
            <p:spPr>
              <a:xfrm>
                <a:off x="4328850" y="4753275"/>
                <a:ext cx="2200" cy="3425"/>
              </a:xfrm>
              <a:custGeom>
                <a:rect b="b" l="l" r="r" t="t"/>
                <a:pathLst>
                  <a:path extrusionOk="0" h="137" w="88">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6"/>
              <p:cNvSpPr/>
              <p:nvPr/>
            </p:nvSpPr>
            <p:spPr>
              <a:xfrm>
                <a:off x="4338100" y="4693500"/>
                <a:ext cx="37000" cy="33700"/>
              </a:xfrm>
              <a:custGeom>
                <a:rect b="b" l="l" r="r" t="t"/>
                <a:pathLst>
                  <a:path extrusionOk="0" h="1348" w="148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6"/>
              <p:cNvSpPr/>
              <p:nvPr/>
            </p:nvSpPr>
            <p:spPr>
              <a:xfrm>
                <a:off x="4284800" y="4727150"/>
                <a:ext cx="67175" cy="64150"/>
              </a:xfrm>
              <a:custGeom>
                <a:rect b="b" l="l" r="r" t="t"/>
                <a:pathLst>
                  <a:path extrusionOk="0" h="2566" w="2687">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6"/>
              <p:cNvSpPr/>
              <p:nvPr/>
            </p:nvSpPr>
            <p:spPr>
              <a:xfrm>
                <a:off x="4307925" y="4783125"/>
                <a:ext cx="1850" cy="2350"/>
              </a:xfrm>
              <a:custGeom>
                <a:rect b="b" l="l" r="r" t="t"/>
                <a:pathLst>
                  <a:path extrusionOk="0" h="94" w="74">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6"/>
              <p:cNvSpPr/>
              <p:nvPr/>
            </p:nvSpPr>
            <p:spPr>
              <a:xfrm>
                <a:off x="4292825" y="4784450"/>
                <a:ext cx="15100" cy="12025"/>
              </a:xfrm>
              <a:custGeom>
                <a:rect b="b" l="l" r="r" t="t"/>
                <a:pathLst>
                  <a:path extrusionOk="0" h="481" w="604">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6"/>
              <p:cNvSpPr/>
              <p:nvPr/>
            </p:nvSpPr>
            <p:spPr>
              <a:xfrm>
                <a:off x="4277425" y="4788400"/>
                <a:ext cx="13575" cy="22150"/>
              </a:xfrm>
              <a:custGeom>
                <a:rect b="b" l="l" r="r" t="t"/>
                <a:pathLst>
                  <a:path extrusionOk="0" h="886" w="543">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6"/>
              <p:cNvSpPr/>
              <p:nvPr/>
            </p:nvSpPr>
            <p:spPr>
              <a:xfrm>
                <a:off x="4265425" y="4842925"/>
                <a:ext cx="4325" cy="4175"/>
              </a:xfrm>
              <a:custGeom>
                <a:rect b="b" l="l" r="r" t="t"/>
                <a:pathLst>
                  <a:path extrusionOk="0" h="167" w="173">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6"/>
              <p:cNvSpPr/>
              <p:nvPr/>
            </p:nvSpPr>
            <p:spPr>
              <a:xfrm>
                <a:off x="4275250" y="4830000"/>
                <a:ext cx="2500" cy="1375"/>
              </a:xfrm>
              <a:custGeom>
                <a:rect b="b" l="l" r="r" t="t"/>
                <a:pathLst>
                  <a:path extrusionOk="0" h="55" w="10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6"/>
              <p:cNvSpPr/>
              <p:nvPr/>
            </p:nvSpPr>
            <p:spPr>
              <a:xfrm>
                <a:off x="4243525" y="4858950"/>
                <a:ext cx="2200" cy="1875"/>
              </a:xfrm>
              <a:custGeom>
                <a:rect b="b" l="l" r="r" t="t"/>
                <a:pathLst>
                  <a:path extrusionOk="0" h="75" w="88">
                    <a:moveTo>
                      <a:pt x="62" y="0"/>
                    </a:moveTo>
                    <a:cubicBezTo>
                      <a:pt x="25" y="0"/>
                      <a:pt x="1" y="74"/>
                      <a:pt x="38" y="74"/>
                    </a:cubicBezTo>
                    <a:cubicBezTo>
                      <a:pt x="75" y="74"/>
                      <a:pt x="87"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6"/>
              <p:cNvSpPr/>
              <p:nvPr/>
            </p:nvSpPr>
            <p:spPr>
              <a:xfrm>
                <a:off x="4219200" y="4854550"/>
                <a:ext cx="11425" cy="23025"/>
              </a:xfrm>
              <a:custGeom>
                <a:rect b="b" l="l" r="r" t="t"/>
                <a:pathLst>
                  <a:path extrusionOk="0" h="921" w="457">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6"/>
              <p:cNvSpPr/>
              <p:nvPr/>
            </p:nvSpPr>
            <p:spPr>
              <a:xfrm>
                <a:off x="4151425" y="4892200"/>
                <a:ext cx="15750" cy="12950"/>
              </a:xfrm>
              <a:custGeom>
                <a:rect b="b" l="l" r="r" t="t"/>
                <a:pathLst>
                  <a:path extrusionOk="0" h="518" w="63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6"/>
              <p:cNvSpPr/>
              <p:nvPr/>
            </p:nvSpPr>
            <p:spPr>
              <a:xfrm>
                <a:off x="4218575" y="4903425"/>
                <a:ext cx="21600" cy="37650"/>
              </a:xfrm>
              <a:custGeom>
                <a:rect b="b" l="l" r="r" t="t"/>
                <a:pathLst>
                  <a:path extrusionOk="0" h="1506" w="864">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6"/>
              <p:cNvSpPr/>
              <p:nvPr/>
            </p:nvSpPr>
            <p:spPr>
              <a:xfrm>
                <a:off x="4237675" y="4936625"/>
                <a:ext cx="7125" cy="9350"/>
              </a:xfrm>
              <a:custGeom>
                <a:rect b="b" l="l" r="r" t="t"/>
                <a:pathLst>
                  <a:path extrusionOk="0" h="374" w="285">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6"/>
              <p:cNvSpPr/>
              <p:nvPr/>
            </p:nvSpPr>
            <p:spPr>
              <a:xfrm>
                <a:off x="4245075" y="4945400"/>
                <a:ext cx="10200" cy="17675"/>
              </a:xfrm>
              <a:custGeom>
                <a:rect b="b" l="l" r="r" t="t"/>
                <a:pathLst>
                  <a:path extrusionOk="0" h="707" w="408">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6"/>
              <p:cNvSpPr/>
              <p:nvPr/>
            </p:nvSpPr>
            <p:spPr>
              <a:xfrm>
                <a:off x="4221525" y="4939250"/>
                <a:ext cx="7250" cy="8425"/>
              </a:xfrm>
              <a:custGeom>
                <a:rect b="b" l="l" r="r" t="t"/>
                <a:pathLst>
                  <a:path extrusionOk="0" h="337" w="29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6"/>
              <p:cNvSpPr/>
              <p:nvPr/>
            </p:nvSpPr>
            <p:spPr>
              <a:xfrm>
                <a:off x="4229950" y="4949500"/>
                <a:ext cx="8375" cy="11650"/>
              </a:xfrm>
              <a:custGeom>
                <a:rect b="b" l="l" r="r" t="t"/>
                <a:pathLst>
                  <a:path extrusionOk="0" h="466" w="335">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6"/>
              <p:cNvSpPr/>
              <p:nvPr/>
            </p:nvSpPr>
            <p:spPr>
              <a:xfrm>
                <a:off x="4233050" y="4957200"/>
                <a:ext cx="6800" cy="13300"/>
              </a:xfrm>
              <a:custGeom>
                <a:rect b="b" l="l" r="r" t="t"/>
                <a:pathLst>
                  <a:path extrusionOk="0" h="532" w="272">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6"/>
              <p:cNvSpPr/>
              <p:nvPr/>
            </p:nvSpPr>
            <p:spPr>
              <a:xfrm>
                <a:off x="4238925" y="4956250"/>
                <a:ext cx="4950" cy="10525"/>
              </a:xfrm>
              <a:custGeom>
                <a:rect b="b" l="l" r="r" t="t"/>
                <a:pathLst>
                  <a:path extrusionOk="0" h="421" w="198">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6"/>
              <p:cNvSpPr/>
              <p:nvPr/>
            </p:nvSpPr>
            <p:spPr>
              <a:xfrm>
                <a:off x="4242300" y="4963525"/>
                <a:ext cx="4950" cy="3250"/>
              </a:xfrm>
              <a:custGeom>
                <a:rect b="b" l="l" r="r" t="t"/>
                <a:pathLst>
                  <a:path extrusionOk="0" h="130" w="198">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6"/>
              <p:cNvSpPr/>
              <p:nvPr/>
            </p:nvSpPr>
            <p:spPr>
              <a:xfrm>
                <a:off x="4242600" y="4966750"/>
                <a:ext cx="16350" cy="27400"/>
              </a:xfrm>
              <a:custGeom>
                <a:rect b="b" l="l" r="r" t="t"/>
                <a:pathLst>
                  <a:path extrusionOk="0" h="1096" w="654">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6"/>
              <p:cNvSpPr/>
              <p:nvPr/>
            </p:nvSpPr>
            <p:spPr>
              <a:xfrm>
                <a:off x="4230350" y="4973525"/>
                <a:ext cx="14750" cy="12125"/>
              </a:xfrm>
              <a:custGeom>
                <a:rect b="b" l="l" r="r" t="t"/>
                <a:pathLst>
                  <a:path extrusionOk="0" h="485" w="59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6"/>
              <p:cNvSpPr/>
              <p:nvPr/>
            </p:nvSpPr>
            <p:spPr>
              <a:xfrm>
                <a:off x="4202275" y="4957775"/>
                <a:ext cx="14100" cy="17375"/>
              </a:xfrm>
              <a:custGeom>
                <a:rect b="b" l="l" r="r" t="t"/>
                <a:pathLst>
                  <a:path extrusionOk="0" h="695" w="564">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6"/>
              <p:cNvSpPr/>
              <p:nvPr/>
            </p:nvSpPr>
            <p:spPr>
              <a:xfrm>
                <a:off x="4243625" y="4936550"/>
                <a:ext cx="3025" cy="2225"/>
              </a:xfrm>
              <a:custGeom>
                <a:rect b="b" l="l" r="r" t="t"/>
                <a:pathLst>
                  <a:path extrusionOk="0" h="89" w="121">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6"/>
              <p:cNvSpPr/>
              <p:nvPr/>
            </p:nvSpPr>
            <p:spPr>
              <a:xfrm>
                <a:off x="4072275" y="4994675"/>
                <a:ext cx="65325" cy="79450"/>
              </a:xfrm>
              <a:custGeom>
                <a:rect b="b" l="l" r="r" t="t"/>
                <a:pathLst>
                  <a:path extrusionOk="0" h="3178" w="2613">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6"/>
              <p:cNvSpPr/>
              <p:nvPr/>
            </p:nvSpPr>
            <p:spPr>
              <a:xfrm>
                <a:off x="4083450" y="5024025"/>
                <a:ext cx="4825" cy="5450"/>
              </a:xfrm>
              <a:custGeom>
                <a:rect b="b" l="l" r="r" t="t"/>
                <a:pathLst>
                  <a:path extrusionOk="0" h="218" w="193">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6"/>
              <p:cNvSpPr/>
              <p:nvPr/>
            </p:nvSpPr>
            <p:spPr>
              <a:xfrm>
                <a:off x="4091750" y="5040975"/>
                <a:ext cx="5150" cy="5450"/>
              </a:xfrm>
              <a:custGeom>
                <a:rect b="b" l="l" r="r" t="t"/>
                <a:pathLst>
                  <a:path extrusionOk="0" h="218" w="206">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6"/>
              <p:cNvSpPr/>
              <p:nvPr/>
            </p:nvSpPr>
            <p:spPr>
              <a:xfrm>
                <a:off x="4130800" y="5045000"/>
                <a:ext cx="9250" cy="9800"/>
              </a:xfrm>
              <a:custGeom>
                <a:rect b="b" l="l" r="r" t="t"/>
                <a:pathLst>
                  <a:path extrusionOk="0" h="392" w="37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6"/>
              <p:cNvSpPr/>
              <p:nvPr/>
            </p:nvSpPr>
            <p:spPr>
              <a:xfrm>
                <a:off x="4145600" y="5052000"/>
                <a:ext cx="4625" cy="4475"/>
              </a:xfrm>
              <a:custGeom>
                <a:rect b="b" l="l" r="r" t="t"/>
                <a:pathLst>
                  <a:path extrusionOk="0" h="179" w="185">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6"/>
              <p:cNvSpPr/>
              <p:nvPr/>
            </p:nvSpPr>
            <p:spPr>
              <a:xfrm>
                <a:off x="4132950" y="5075775"/>
                <a:ext cx="55150" cy="18975"/>
              </a:xfrm>
              <a:custGeom>
                <a:rect b="b" l="l" r="r" t="t"/>
                <a:pathLst>
                  <a:path extrusionOk="0" h="759" w="2206">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6"/>
              <p:cNvSpPr/>
              <p:nvPr/>
            </p:nvSpPr>
            <p:spPr>
              <a:xfrm>
                <a:off x="4176375" y="5082375"/>
                <a:ext cx="7125" cy="2450"/>
              </a:xfrm>
              <a:custGeom>
                <a:rect b="b" l="l" r="r" t="t"/>
                <a:pathLst>
                  <a:path extrusionOk="0" h="98" w="285">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6"/>
              <p:cNvSpPr/>
              <p:nvPr/>
            </p:nvSpPr>
            <p:spPr>
              <a:xfrm>
                <a:off x="4186850" y="5090275"/>
                <a:ext cx="7125" cy="5675"/>
              </a:xfrm>
              <a:custGeom>
                <a:rect b="b" l="l" r="r" t="t"/>
                <a:pathLst>
                  <a:path extrusionOk="0" h="227" w="285">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6"/>
              <p:cNvSpPr/>
              <p:nvPr/>
            </p:nvSpPr>
            <p:spPr>
              <a:xfrm>
                <a:off x="4193950" y="5092400"/>
                <a:ext cx="6175" cy="3475"/>
              </a:xfrm>
              <a:custGeom>
                <a:rect b="b" l="l" r="r" t="t"/>
                <a:pathLst>
                  <a:path extrusionOk="0" h="139" w="247">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6"/>
              <p:cNvSpPr/>
              <p:nvPr/>
            </p:nvSpPr>
            <p:spPr>
              <a:xfrm>
                <a:off x="4199800" y="5092175"/>
                <a:ext cx="7725" cy="5525"/>
              </a:xfrm>
              <a:custGeom>
                <a:rect b="b" l="l" r="r" t="t"/>
                <a:pathLst>
                  <a:path extrusionOk="0" h="221" w="309">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6"/>
              <p:cNvSpPr/>
              <p:nvPr/>
            </p:nvSpPr>
            <p:spPr>
              <a:xfrm>
                <a:off x="4204500" y="5091150"/>
                <a:ext cx="11325" cy="5600"/>
              </a:xfrm>
              <a:custGeom>
                <a:rect b="b" l="l" r="r" t="t"/>
                <a:pathLst>
                  <a:path extrusionOk="0" h="224" w="453">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6"/>
              <p:cNvSpPr/>
              <p:nvPr/>
            </p:nvSpPr>
            <p:spPr>
              <a:xfrm>
                <a:off x="4217350" y="5092075"/>
                <a:ext cx="14700" cy="3875"/>
              </a:xfrm>
              <a:custGeom>
                <a:rect b="b" l="l" r="r" t="t"/>
                <a:pathLst>
                  <a:path extrusionOk="0" h="155" w="588">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6"/>
              <p:cNvSpPr/>
              <p:nvPr/>
            </p:nvSpPr>
            <p:spPr>
              <a:xfrm>
                <a:off x="4211800" y="5100450"/>
                <a:ext cx="13575" cy="5600"/>
              </a:xfrm>
              <a:custGeom>
                <a:rect b="b" l="l" r="r" t="t"/>
                <a:pathLst>
                  <a:path extrusionOk="0" h="224" w="543">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6"/>
              <p:cNvSpPr/>
              <p:nvPr/>
            </p:nvSpPr>
            <p:spPr>
              <a:xfrm>
                <a:off x="4255600" y="5056000"/>
                <a:ext cx="5825" cy="4450"/>
              </a:xfrm>
              <a:custGeom>
                <a:rect b="b" l="l" r="r" t="t"/>
                <a:pathLst>
                  <a:path extrusionOk="0" h="178" w="233">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6"/>
              <p:cNvSpPr/>
              <p:nvPr/>
            </p:nvSpPr>
            <p:spPr>
              <a:xfrm>
                <a:off x="4266775" y="5054100"/>
                <a:ext cx="17700" cy="6950"/>
              </a:xfrm>
              <a:custGeom>
                <a:rect b="b" l="l" r="r" t="t"/>
                <a:pathLst>
                  <a:path extrusionOk="0" h="278" w="708">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6"/>
              <p:cNvSpPr/>
              <p:nvPr/>
            </p:nvSpPr>
            <p:spPr>
              <a:xfrm>
                <a:off x="4212125" y="5023400"/>
                <a:ext cx="38425" cy="49100"/>
              </a:xfrm>
              <a:custGeom>
                <a:rect b="b" l="l" r="r" t="t"/>
                <a:pathLst>
                  <a:path extrusionOk="0" h="1964" w="1537">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6"/>
              <p:cNvSpPr/>
              <p:nvPr/>
            </p:nvSpPr>
            <p:spPr>
              <a:xfrm>
                <a:off x="4263550" y="5019150"/>
                <a:ext cx="8625" cy="20825"/>
              </a:xfrm>
              <a:custGeom>
                <a:rect b="b" l="l" r="r" t="t"/>
                <a:pathLst>
                  <a:path extrusionOk="0" h="833" w="345">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6"/>
              <p:cNvSpPr/>
              <p:nvPr/>
            </p:nvSpPr>
            <p:spPr>
              <a:xfrm>
                <a:off x="4268175" y="5016400"/>
                <a:ext cx="3725" cy="3375"/>
              </a:xfrm>
              <a:custGeom>
                <a:rect b="b" l="l" r="r" t="t"/>
                <a:pathLst>
                  <a:path extrusionOk="0" h="135" w="149">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6"/>
              <p:cNvSpPr/>
              <p:nvPr/>
            </p:nvSpPr>
            <p:spPr>
              <a:xfrm>
                <a:off x="4281425" y="5035025"/>
                <a:ext cx="5775" cy="1925"/>
              </a:xfrm>
              <a:custGeom>
                <a:rect b="b" l="l" r="r" t="t"/>
                <a:pathLst>
                  <a:path extrusionOk="0" h="77" w="231">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6"/>
              <p:cNvSpPr/>
              <p:nvPr/>
            </p:nvSpPr>
            <p:spPr>
              <a:xfrm>
                <a:off x="4282650" y="5037000"/>
                <a:ext cx="21900" cy="13250"/>
              </a:xfrm>
              <a:custGeom>
                <a:rect b="b" l="l" r="r" t="t"/>
                <a:pathLst>
                  <a:path extrusionOk="0" h="530" w="876">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6"/>
              <p:cNvSpPr/>
              <p:nvPr/>
            </p:nvSpPr>
            <p:spPr>
              <a:xfrm>
                <a:off x="4389225" y="5064700"/>
                <a:ext cx="23125" cy="14200"/>
              </a:xfrm>
              <a:custGeom>
                <a:rect b="b" l="l" r="r" t="t"/>
                <a:pathLst>
                  <a:path extrusionOk="0" h="568" w="925">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6"/>
              <p:cNvSpPr/>
              <p:nvPr/>
            </p:nvSpPr>
            <p:spPr>
              <a:xfrm>
                <a:off x="4425275" y="5071150"/>
                <a:ext cx="8650" cy="11750"/>
              </a:xfrm>
              <a:custGeom>
                <a:rect b="b" l="l" r="r" t="t"/>
                <a:pathLst>
                  <a:path extrusionOk="0" h="470" w="346">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6"/>
              <p:cNvSpPr/>
              <p:nvPr/>
            </p:nvSpPr>
            <p:spPr>
              <a:xfrm>
                <a:off x="4456375" y="5100400"/>
                <a:ext cx="6500" cy="5025"/>
              </a:xfrm>
              <a:custGeom>
                <a:rect b="b" l="l" r="r" t="t"/>
                <a:pathLst>
                  <a:path extrusionOk="0" h="201" w="26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6"/>
              <p:cNvSpPr/>
              <p:nvPr/>
            </p:nvSpPr>
            <p:spPr>
              <a:xfrm>
                <a:off x="4447800" y="5088300"/>
                <a:ext cx="11000" cy="6325"/>
              </a:xfrm>
              <a:custGeom>
                <a:rect b="b" l="l" r="r" t="t"/>
                <a:pathLst>
                  <a:path extrusionOk="0" h="253" w="44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6"/>
              <p:cNvSpPr/>
              <p:nvPr/>
            </p:nvSpPr>
            <p:spPr>
              <a:xfrm>
                <a:off x="4437850" y="5081100"/>
                <a:ext cx="4725" cy="5325"/>
              </a:xfrm>
              <a:custGeom>
                <a:rect b="b" l="l" r="r" t="t"/>
                <a:pathLst>
                  <a:path extrusionOk="0" h="213" w="189">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6"/>
              <p:cNvSpPr/>
              <p:nvPr/>
            </p:nvSpPr>
            <p:spPr>
              <a:xfrm>
                <a:off x="4481650" y="5179000"/>
                <a:ext cx="19125" cy="15125"/>
              </a:xfrm>
              <a:custGeom>
                <a:rect b="b" l="l" r="r" t="t"/>
                <a:pathLst>
                  <a:path extrusionOk="0" h="605" w="765">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6"/>
              <p:cNvSpPr/>
              <p:nvPr/>
            </p:nvSpPr>
            <p:spPr>
              <a:xfrm>
                <a:off x="4533575" y="5285350"/>
                <a:ext cx="13100" cy="18725"/>
              </a:xfrm>
              <a:custGeom>
                <a:rect b="b" l="l" r="r" t="t"/>
                <a:pathLst>
                  <a:path extrusionOk="0" h="749" w="524">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6"/>
              <p:cNvSpPr/>
              <p:nvPr/>
            </p:nvSpPr>
            <p:spPr>
              <a:xfrm>
                <a:off x="4539550" y="5303200"/>
                <a:ext cx="28675" cy="39475"/>
              </a:xfrm>
              <a:custGeom>
                <a:rect b="b" l="l" r="r" t="t"/>
                <a:pathLst>
                  <a:path extrusionOk="0" h="1579" w="1147">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6"/>
              <p:cNvSpPr/>
              <p:nvPr/>
            </p:nvSpPr>
            <p:spPr>
              <a:xfrm>
                <a:off x="4496425" y="5334750"/>
                <a:ext cx="46050" cy="51025"/>
              </a:xfrm>
              <a:custGeom>
                <a:rect b="b" l="l" r="r" t="t"/>
                <a:pathLst>
                  <a:path extrusionOk="0" h="2041" w="1842">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6"/>
              <p:cNvSpPr/>
              <p:nvPr/>
            </p:nvSpPr>
            <p:spPr>
              <a:xfrm>
                <a:off x="4503825" y="5386300"/>
                <a:ext cx="2475" cy="3100"/>
              </a:xfrm>
              <a:custGeom>
                <a:rect b="b" l="l" r="r" t="t"/>
                <a:pathLst>
                  <a:path extrusionOk="0" h="124" w="99">
                    <a:moveTo>
                      <a:pt x="13" y="1"/>
                    </a:moveTo>
                    <a:lnTo>
                      <a:pt x="0" y="124"/>
                    </a:lnTo>
                    <a:lnTo>
                      <a:pt x="99" y="124"/>
                    </a:lnTo>
                    <a:cubicBezTo>
                      <a:pt x="62" y="87"/>
                      <a:pt x="25" y="50"/>
                      <a:pt x="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6"/>
              <p:cNvSpPr/>
              <p:nvPr/>
            </p:nvSpPr>
            <p:spPr>
              <a:xfrm>
                <a:off x="4365525" y="5336500"/>
                <a:ext cx="23125" cy="23050"/>
              </a:xfrm>
              <a:custGeom>
                <a:rect b="b" l="l" r="r" t="t"/>
                <a:pathLst>
                  <a:path extrusionOk="0" h="922" w="925">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6"/>
              <p:cNvSpPr/>
              <p:nvPr/>
            </p:nvSpPr>
            <p:spPr>
              <a:xfrm>
                <a:off x="4384375" y="5328275"/>
                <a:ext cx="3850" cy="5850"/>
              </a:xfrm>
              <a:custGeom>
                <a:rect b="b" l="l" r="r" t="t"/>
                <a:pathLst>
                  <a:path extrusionOk="0" h="234" w="154">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6"/>
              <p:cNvSpPr/>
              <p:nvPr/>
            </p:nvSpPr>
            <p:spPr>
              <a:xfrm>
                <a:off x="4359650" y="5328050"/>
                <a:ext cx="2775" cy="3125"/>
              </a:xfrm>
              <a:custGeom>
                <a:rect b="b" l="l" r="r" t="t"/>
                <a:pathLst>
                  <a:path extrusionOk="0" h="125" w="111">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6"/>
              <p:cNvSpPr/>
              <p:nvPr/>
            </p:nvSpPr>
            <p:spPr>
              <a:xfrm>
                <a:off x="3987250" y="4966150"/>
                <a:ext cx="12350" cy="25575"/>
              </a:xfrm>
              <a:custGeom>
                <a:rect b="b" l="l" r="r" t="t"/>
                <a:pathLst>
                  <a:path extrusionOk="0" h="1023" w="494">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6"/>
              <p:cNvSpPr/>
              <p:nvPr/>
            </p:nvSpPr>
            <p:spPr>
              <a:xfrm>
                <a:off x="3767300" y="5117100"/>
                <a:ext cx="43150" cy="97475"/>
              </a:xfrm>
              <a:custGeom>
                <a:rect b="b" l="l" r="r" t="t"/>
                <a:pathLst>
                  <a:path extrusionOk="0" h="3899" w="1726">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6"/>
              <p:cNvSpPr/>
              <p:nvPr/>
            </p:nvSpPr>
            <p:spPr>
              <a:xfrm>
                <a:off x="3862800" y="4434725"/>
                <a:ext cx="13200" cy="9650"/>
              </a:xfrm>
              <a:custGeom>
                <a:rect b="b" l="l" r="r" t="t"/>
                <a:pathLst>
                  <a:path extrusionOk="0" h="386" w="528">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6"/>
              <p:cNvSpPr/>
              <p:nvPr/>
            </p:nvSpPr>
            <p:spPr>
              <a:xfrm>
                <a:off x="3801200" y="4447075"/>
                <a:ext cx="13275" cy="9500"/>
              </a:xfrm>
              <a:custGeom>
                <a:rect b="b" l="l" r="r" t="t"/>
                <a:pathLst>
                  <a:path extrusionOk="0" h="380" w="531">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6"/>
              <p:cNvSpPr/>
              <p:nvPr/>
            </p:nvSpPr>
            <p:spPr>
              <a:xfrm>
                <a:off x="3931500" y="4395725"/>
                <a:ext cx="10500" cy="5875"/>
              </a:xfrm>
              <a:custGeom>
                <a:rect b="b" l="l" r="r" t="t"/>
                <a:pathLst>
                  <a:path extrusionOk="0" h="235" w="42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6"/>
              <p:cNvSpPr/>
              <p:nvPr/>
            </p:nvSpPr>
            <p:spPr>
              <a:xfrm>
                <a:off x="4169200" y="4381825"/>
                <a:ext cx="12450" cy="6250"/>
              </a:xfrm>
              <a:custGeom>
                <a:rect b="b" l="l" r="r" t="t"/>
                <a:pathLst>
                  <a:path extrusionOk="0" h="250" w="498">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6"/>
              <p:cNvSpPr/>
              <p:nvPr/>
            </p:nvSpPr>
            <p:spPr>
              <a:xfrm>
                <a:off x="3889150" y="4281450"/>
                <a:ext cx="16800" cy="7275"/>
              </a:xfrm>
              <a:custGeom>
                <a:rect b="b" l="l" r="r" t="t"/>
                <a:pathLst>
                  <a:path extrusionOk="0" h="291" w="672">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6"/>
              <p:cNvSpPr/>
              <p:nvPr/>
            </p:nvSpPr>
            <p:spPr>
              <a:xfrm>
                <a:off x="3867725" y="4286200"/>
                <a:ext cx="19400" cy="7850"/>
              </a:xfrm>
              <a:custGeom>
                <a:rect b="b" l="l" r="r" t="t"/>
                <a:pathLst>
                  <a:path extrusionOk="0" h="314" w="776">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6"/>
              <p:cNvSpPr/>
              <p:nvPr/>
            </p:nvSpPr>
            <p:spPr>
              <a:xfrm>
                <a:off x="3856025" y="4292475"/>
                <a:ext cx="11425" cy="5875"/>
              </a:xfrm>
              <a:custGeom>
                <a:rect b="b" l="l" r="r" t="t"/>
                <a:pathLst>
                  <a:path extrusionOk="0" h="235" w="457">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6"/>
              <p:cNvSpPr/>
              <p:nvPr/>
            </p:nvSpPr>
            <p:spPr>
              <a:xfrm>
                <a:off x="3847550" y="4294350"/>
                <a:ext cx="8200" cy="5475"/>
              </a:xfrm>
              <a:custGeom>
                <a:rect b="b" l="l" r="r" t="t"/>
                <a:pathLst>
                  <a:path extrusionOk="0" h="219" w="328">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6"/>
              <p:cNvSpPr/>
              <p:nvPr/>
            </p:nvSpPr>
            <p:spPr>
              <a:xfrm>
                <a:off x="3827650" y="4292850"/>
                <a:ext cx="7150" cy="4150"/>
              </a:xfrm>
              <a:custGeom>
                <a:rect b="b" l="l" r="r" t="t"/>
                <a:pathLst>
                  <a:path extrusionOk="0" h="166" w="286">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6"/>
              <p:cNvSpPr/>
              <p:nvPr/>
            </p:nvSpPr>
            <p:spPr>
              <a:xfrm>
                <a:off x="3794725" y="4285250"/>
                <a:ext cx="28050" cy="12225"/>
              </a:xfrm>
              <a:custGeom>
                <a:rect b="b" l="l" r="r" t="t"/>
                <a:pathLst>
                  <a:path extrusionOk="0" h="489" w="1122">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6"/>
              <p:cNvSpPr/>
              <p:nvPr/>
            </p:nvSpPr>
            <p:spPr>
              <a:xfrm>
                <a:off x="3780875" y="4285675"/>
                <a:ext cx="23650" cy="7475"/>
              </a:xfrm>
              <a:custGeom>
                <a:rect b="b" l="l" r="r" t="t"/>
                <a:pathLst>
                  <a:path extrusionOk="0" h="299" w="946">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6"/>
              <p:cNvSpPr/>
              <p:nvPr/>
            </p:nvSpPr>
            <p:spPr>
              <a:xfrm>
                <a:off x="3844625" y="4287550"/>
                <a:ext cx="9300" cy="2200"/>
              </a:xfrm>
              <a:custGeom>
                <a:rect b="b" l="l" r="r" t="t"/>
                <a:pathLst>
                  <a:path extrusionOk="0" h="88" w="372">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6"/>
              <p:cNvSpPr/>
              <p:nvPr/>
            </p:nvSpPr>
            <p:spPr>
              <a:xfrm>
                <a:off x="3834125" y="4285375"/>
                <a:ext cx="15450" cy="3125"/>
              </a:xfrm>
              <a:custGeom>
                <a:rect b="b" l="l" r="r" t="t"/>
                <a:pathLst>
                  <a:path extrusionOk="0" h="125" w="618">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6"/>
              <p:cNvSpPr/>
              <p:nvPr/>
            </p:nvSpPr>
            <p:spPr>
              <a:xfrm>
                <a:off x="3838150" y="4282400"/>
                <a:ext cx="22525" cy="5475"/>
              </a:xfrm>
              <a:custGeom>
                <a:rect b="b" l="l" r="r" t="t"/>
                <a:pathLst>
                  <a:path extrusionOk="0" h="219" w="901">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6"/>
              <p:cNvSpPr/>
              <p:nvPr/>
            </p:nvSpPr>
            <p:spPr>
              <a:xfrm>
                <a:off x="3861275" y="4286000"/>
                <a:ext cx="6175" cy="1875"/>
              </a:xfrm>
              <a:custGeom>
                <a:rect b="b" l="l" r="r" t="t"/>
                <a:pathLst>
                  <a:path extrusionOk="0" h="75" w="247">
                    <a:moveTo>
                      <a:pt x="62" y="0"/>
                    </a:moveTo>
                    <a:cubicBezTo>
                      <a:pt x="0" y="0"/>
                      <a:pt x="49" y="62"/>
                      <a:pt x="136" y="74"/>
                    </a:cubicBezTo>
                    <a:cubicBezTo>
                      <a:pt x="246" y="74"/>
                      <a:pt x="123"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6"/>
              <p:cNvSpPr/>
              <p:nvPr/>
            </p:nvSpPr>
            <p:spPr>
              <a:xfrm>
                <a:off x="3861700" y="4282975"/>
                <a:ext cx="2675" cy="2150"/>
              </a:xfrm>
              <a:custGeom>
                <a:rect b="b" l="l" r="r" t="t"/>
                <a:pathLst>
                  <a:path extrusionOk="0" h="86" w="107">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6"/>
              <p:cNvSpPr/>
              <p:nvPr/>
            </p:nvSpPr>
            <p:spPr>
              <a:xfrm>
                <a:off x="3847550" y="4276025"/>
                <a:ext cx="17750" cy="5375"/>
              </a:xfrm>
              <a:custGeom>
                <a:rect b="b" l="l" r="r" t="t"/>
                <a:pathLst>
                  <a:path extrusionOk="0" h="215" w="71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6"/>
              <p:cNvSpPr/>
              <p:nvPr/>
            </p:nvSpPr>
            <p:spPr>
              <a:xfrm>
                <a:off x="3884750" y="4272750"/>
                <a:ext cx="13200" cy="1675"/>
              </a:xfrm>
              <a:custGeom>
                <a:rect b="b" l="l" r="r" t="t"/>
                <a:pathLst>
                  <a:path extrusionOk="0" h="67" w="528">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6"/>
              <p:cNvSpPr/>
              <p:nvPr/>
            </p:nvSpPr>
            <p:spPr>
              <a:xfrm>
                <a:off x="3861875" y="4270250"/>
                <a:ext cx="7725" cy="1500"/>
              </a:xfrm>
              <a:custGeom>
                <a:rect b="b" l="l" r="r" t="t"/>
                <a:pathLst>
                  <a:path extrusionOk="0" h="60" w="309">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6"/>
              <p:cNvSpPr/>
              <p:nvPr/>
            </p:nvSpPr>
            <p:spPr>
              <a:xfrm>
                <a:off x="3871725" y="4282375"/>
                <a:ext cx="11750" cy="2725"/>
              </a:xfrm>
              <a:custGeom>
                <a:rect b="b" l="l" r="r" t="t"/>
                <a:pathLst>
                  <a:path extrusionOk="0" h="109" w="47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6"/>
              <p:cNvSpPr/>
              <p:nvPr/>
            </p:nvSpPr>
            <p:spPr>
              <a:xfrm>
                <a:off x="3865875" y="4299225"/>
                <a:ext cx="6700" cy="1925"/>
              </a:xfrm>
              <a:custGeom>
                <a:rect b="b" l="l" r="r" t="t"/>
                <a:pathLst>
                  <a:path extrusionOk="0" h="77" w="268">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6"/>
              <p:cNvSpPr/>
              <p:nvPr/>
            </p:nvSpPr>
            <p:spPr>
              <a:xfrm>
                <a:off x="3985450" y="4285300"/>
                <a:ext cx="9175" cy="2900"/>
              </a:xfrm>
              <a:custGeom>
                <a:rect b="b" l="l" r="r" t="t"/>
                <a:pathLst>
                  <a:path extrusionOk="0" h="116" w="367">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6"/>
              <p:cNvSpPr/>
              <p:nvPr/>
            </p:nvSpPr>
            <p:spPr>
              <a:xfrm>
                <a:off x="4050100" y="4281175"/>
                <a:ext cx="6800" cy="2125"/>
              </a:xfrm>
              <a:custGeom>
                <a:rect b="b" l="l" r="r" t="t"/>
                <a:pathLst>
                  <a:path extrusionOk="0" h="85" w="272">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6"/>
              <p:cNvSpPr/>
              <p:nvPr/>
            </p:nvSpPr>
            <p:spPr>
              <a:xfrm>
                <a:off x="3983250" y="4402150"/>
                <a:ext cx="6500" cy="4000"/>
              </a:xfrm>
              <a:custGeom>
                <a:rect b="b" l="l" r="r" t="t"/>
                <a:pathLst>
                  <a:path extrusionOk="0" h="160" w="26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6"/>
              <p:cNvSpPr/>
              <p:nvPr/>
            </p:nvSpPr>
            <p:spPr>
              <a:xfrm>
                <a:off x="4560200" y="5158325"/>
                <a:ext cx="9550" cy="5750"/>
              </a:xfrm>
              <a:custGeom>
                <a:rect b="b" l="l" r="r" t="t"/>
                <a:pathLst>
                  <a:path extrusionOk="0" h="230" w="382">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6"/>
              <p:cNvSpPr/>
              <p:nvPr/>
            </p:nvSpPr>
            <p:spPr>
              <a:xfrm>
                <a:off x="4569425" y="5149350"/>
                <a:ext cx="8975" cy="5525"/>
              </a:xfrm>
              <a:custGeom>
                <a:rect b="b" l="l" r="r" t="t"/>
                <a:pathLst>
                  <a:path extrusionOk="0" h="221" w="359">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6"/>
              <p:cNvSpPr/>
              <p:nvPr/>
            </p:nvSpPr>
            <p:spPr>
              <a:xfrm>
                <a:off x="3567400" y="4713200"/>
                <a:ext cx="6175" cy="13600"/>
              </a:xfrm>
              <a:custGeom>
                <a:rect b="b" l="l" r="r" t="t"/>
                <a:pathLst>
                  <a:path extrusionOk="0" h="544" w="247">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6"/>
              <p:cNvSpPr/>
              <p:nvPr/>
            </p:nvSpPr>
            <p:spPr>
              <a:xfrm>
                <a:off x="3564925" y="4728475"/>
                <a:ext cx="9900" cy="18300"/>
              </a:xfrm>
              <a:custGeom>
                <a:rect b="b" l="l" r="r" t="t"/>
                <a:pathLst>
                  <a:path extrusionOk="0" h="732" w="396">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6"/>
              <p:cNvSpPr/>
              <p:nvPr/>
            </p:nvSpPr>
            <p:spPr>
              <a:xfrm>
                <a:off x="3589200" y="4752375"/>
                <a:ext cx="19800" cy="11100"/>
              </a:xfrm>
              <a:custGeom>
                <a:rect b="b" l="l" r="r" t="t"/>
                <a:pathLst>
                  <a:path extrusionOk="0" h="444" w="792">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6"/>
              <p:cNvSpPr/>
              <p:nvPr/>
            </p:nvSpPr>
            <p:spPr>
              <a:xfrm>
                <a:off x="3703550" y="4771950"/>
                <a:ext cx="14550" cy="8150"/>
              </a:xfrm>
              <a:custGeom>
                <a:rect b="b" l="l" r="r" t="t"/>
                <a:pathLst>
                  <a:path extrusionOk="0" h="326" w="582">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6"/>
              <p:cNvSpPr/>
              <p:nvPr/>
            </p:nvSpPr>
            <p:spPr>
              <a:xfrm>
                <a:off x="3651775" y="4772975"/>
                <a:ext cx="18175" cy="5050"/>
              </a:xfrm>
              <a:custGeom>
                <a:rect b="b" l="l" r="r" t="t"/>
                <a:pathLst>
                  <a:path extrusionOk="0" h="202" w="727">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6"/>
              <p:cNvSpPr/>
              <p:nvPr/>
            </p:nvSpPr>
            <p:spPr>
              <a:xfrm>
                <a:off x="3643475" y="4567350"/>
                <a:ext cx="9050" cy="6625"/>
              </a:xfrm>
              <a:custGeom>
                <a:rect b="b" l="l" r="r" t="t"/>
                <a:pathLst>
                  <a:path extrusionOk="0" h="265" w="362">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6"/>
              <p:cNvSpPr/>
              <p:nvPr/>
            </p:nvSpPr>
            <p:spPr>
              <a:xfrm>
                <a:off x="3642875" y="4563250"/>
                <a:ext cx="7725" cy="3000"/>
              </a:xfrm>
              <a:custGeom>
                <a:rect b="b" l="l" r="r" t="t"/>
                <a:pathLst>
                  <a:path extrusionOk="0" h="120" w="309">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6"/>
              <p:cNvSpPr/>
              <p:nvPr/>
            </p:nvSpPr>
            <p:spPr>
              <a:xfrm>
                <a:off x="3622475" y="4574650"/>
                <a:ext cx="4400" cy="10550"/>
              </a:xfrm>
              <a:custGeom>
                <a:rect b="b" l="l" r="r" t="t"/>
                <a:pathLst>
                  <a:path extrusionOk="0" h="422" w="176">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6"/>
              <p:cNvSpPr/>
              <p:nvPr/>
            </p:nvSpPr>
            <p:spPr>
              <a:xfrm>
                <a:off x="3630775" y="4549300"/>
                <a:ext cx="4100" cy="3575"/>
              </a:xfrm>
              <a:custGeom>
                <a:rect b="b" l="l" r="r" t="t"/>
                <a:pathLst>
                  <a:path extrusionOk="0" h="143" w="164">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6"/>
              <p:cNvSpPr/>
              <p:nvPr/>
            </p:nvSpPr>
            <p:spPr>
              <a:xfrm>
                <a:off x="3581950" y="4594225"/>
                <a:ext cx="7950" cy="11175"/>
              </a:xfrm>
              <a:custGeom>
                <a:rect b="b" l="l" r="r" t="t"/>
                <a:pathLst>
                  <a:path extrusionOk="0" h="447" w="318">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6"/>
              <p:cNvSpPr/>
              <p:nvPr/>
            </p:nvSpPr>
            <p:spPr>
              <a:xfrm>
                <a:off x="3574800" y="4598325"/>
                <a:ext cx="7400" cy="7000"/>
              </a:xfrm>
              <a:custGeom>
                <a:rect b="b" l="l" r="r" t="t"/>
                <a:pathLst>
                  <a:path extrusionOk="0" h="280" w="296">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6"/>
              <p:cNvSpPr/>
              <p:nvPr/>
            </p:nvSpPr>
            <p:spPr>
              <a:xfrm>
                <a:off x="3530700" y="4738200"/>
                <a:ext cx="6725" cy="4825"/>
              </a:xfrm>
              <a:custGeom>
                <a:rect b="b" l="l" r="r" t="t"/>
                <a:pathLst>
                  <a:path extrusionOk="0" h="193" w="269">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6"/>
              <p:cNvSpPr/>
              <p:nvPr/>
            </p:nvSpPr>
            <p:spPr>
              <a:xfrm>
                <a:off x="3473450" y="4569550"/>
                <a:ext cx="6500" cy="6725"/>
              </a:xfrm>
              <a:custGeom>
                <a:rect b="b" l="l" r="r" t="t"/>
                <a:pathLst>
                  <a:path extrusionOk="0" h="269" w="26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6"/>
              <p:cNvSpPr/>
              <p:nvPr/>
            </p:nvSpPr>
            <p:spPr>
              <a:xfrm>
                <a:off x="3475300" y="4578875"/>
                <a:ext cx="4950" cy="3800"/>
              </a:xfrm>
              <a:custGeom>
                <a:rect b="b" l="l" r="r" t="t"/>
                <a:pathLst>
                  <a:path extrusionOk="0" h="152" w="198">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6"/>
              <p:cNvSpPr/>
              <p:nvPr/>
            </p:nvSpPr>
            <p:spPr>
              <a:xfrm>
                <a:off x="3480225" y="4582325"/>
                <a:ext cx="2500" cy="1250"/>
              </a:xfrm>
              <a:custGeom>
                <a:rect b="b" l="l" r="r" t="t"/>
                <a:pathLst>
                  <a:path extrusionOk="0" h="50" w="100">
                    <a:moveTo>
                      <a:pt x="74" y="1"/>
                    </a:moveTo>
                    <a:cubicBezTo>
                      <a:pt x="37" y="1"/>
                      <a:pt x="0" y="38"/>
                      <a:pt x="37" y="50"/>
                    </a:cubicBezTo>
                    <a:cubicBezTo>
                      <a:pt x="62" y="50"/>
                      <a:pt x="99" y="1"/>
                      <a:pt x="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6"/>
              <p:cNvSpPr/>
              <p:nvPr/>
            </p:nvSpPr>
            <p:spPr>
              <a:xfrm>
                <a:off x="3479500" y="4586625"/>
                <a:ext cx="1900" cy="2525"/>
              </a:xfrm>
              <a:custGeom>
                <a:rect b="b" l="l" r="r" t="t"/>
                <a:pathLst>
                  <a:path extrusionOk="0" h="101" w="76">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6"/>
              <p:cNvSpPr/>
              <p:nvPr/>
            </p:nvSpPr>
            <p:spPr>
              <a:xfrm>
                <a:off x="3480225" y="4589725"/>
                <a:ext cx="2500" cy="1250"/>
              </a:xfrm>
              <a:custGeom>
                <a:rect b="b" l="l" r="r" t="t"/>
                <a:pathLst>
                  <a:path extrusionOk="0" h="50" w="100">
                    <a:moveTo>
                      <a:pt x="62" y="0"/>
                    </a:moveTo>
                    <a:cubicBezTo>
                      <a:pt x="25" y="0"/>
                      <a:pt x="0" y="50"/>
                      <a:pt x="37" y="50"/>
                    </a:cubicBezTo>
                    <a:cubicBezTo>
                      <a:pt x="74" y="50"/>
                      <a:pt x="99"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6"/>
              <p:cNvSpPr/>
              <p:nvPr/>
            </p:nvSpPr>
            <p:spPr>
              <a:xfrm>
                <a:off x="3489150" y="4610325"/>
                <a:ext cx="900" cy="2525"/>
              </a:xfrm>
              <a:custGeom>
                <a:rect b="b" l="l" r="r" t="t"/>
                <a:pathLst>
                  <a:path extrusionOk="0" h="101" w="36">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6"/>
              <p:cNvSpPr/>
              <p:nvPr/>
            </p:nvSpPr>
            <p:spPr>
              <a:xfrm>
                <a:off x="3506725" y="4548250"/>
                <a:ext cx="2775" cy="4300"/>
              </a:xfrm>
              <a:custGeom>
                <a:rect b="b" l="l" r="r" t="t"/>
                <a:pathLst>
                  <a:path extrusionOk="0" h="172" w="111">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6"/>
              <p:cNvSpPr/>
              <p:nvPr/>
            </p:nvSpPr>
            <p:spPr>
              <a:xfrm>
                <a:off x="3163250" y="5426750"/>
                <a:ext cx="6800" cy="5475"/>
              </a:xfrm>
              <a:custGeom>
                <a:rect b="b" l="l" r="r" t="t"/>
                <a:pathLst>
                  <a:path extrusionOk="0" h="219" w="272">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6"/>
              <p:cNvSpPr/>
              <p:nvPr/>
            </p:nvSpPr>
            <p:spPr>
              <a:xfrm>
                <a:off x="3158250" y="5430650"/>
                <a:ext cx="7200" cy="3775"/>
              </a:xfrm>
              <a:custGeom>
                <a:rect b="b" l="l" r="r" t="t"/>
                <a:pathLst>
                  <a:path extrusionOk="0" h="151" w="288">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6"/>
              <p:cNvSpPr/>
              <p:nvPr/>
            </p:nvSpPr>
            <p:spPr>
              <a:xfrm>
                <a:off x="3150225" y="5426475"/>
                <a:ext cx="11175" cy="8325"/>
              </a:xfrm>
              <a:custGeom>
                <a:rect b="b" l="l" r="r" t="t"/>
                <a:pathLst>
                  <a:path extrusionOk="0" h="333" w="447">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6"/>
              <p:cNvSpPr/>
              <p:nvPr/>
            </p:nvSpPr>
            <p:spPr>
              <a:xfrm>
                <a:off x="3075475" y="5438350"/>
                <a:ext cx="15425" cy="6125"/>
              </a:xfrm>
              <a:custGeom>
                <a:rect b="b" l="l" r="r" t="t"/>
                <a:pathLst>
                  <a:path extrusionOk="0" h="245" w="617">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6"/>
              <p:cNvSpPr/>
              <p:nvPr/>
            </p:nvSpPr>
            <p:spPr>
              <a:xfrm>
                <a:off x="3074300" y="5446250"/>
                <a:ext cx="10750" cy="6625"/>
              </a:xfrm>
              <a:custGeom>
                <a:rect b="b" l="l" r="r" t="t"/>
                <a:pathLst>
                  <a:path extrusionOk="0" h="265" w="43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6"/>
              <p:cNvSpPr/>
              <p:nvPr/>
            </p:nvSpPr>
            <p:spPr>
              <a:xfrm>
                <a:off x="3072375" y="5434050"/>
                <a:ext cx="11125" cy="5225"/>
              </a:xfrm>
              <a:custGeom>
                <a:rect b="b" l="l" r="r" t="t"/>
                <a:pathLst>
                  <a:path extrusionOk="0" h="209" w="445">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6"/>
              <p:cNvSpPr/>
              <p:nvPr/>
            </p:nvSpPr>
            <p:spPr>
              <a:xfrm>
                <a:off x="3070550" y="5441125"/>
                <a:ext cx="7175" cy="3950"/>
              </a:xfrm>
              <a:custGeom>
                <a:rect b="b" l="l" r="r" t="t"/>
                <a:pathLst>
                  <a:path extrusionOk="0" h="158" w="287">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6"/>
              <p:cNvSpPr/>
              <p:nvPr/>
            </p:nvSpPr>
            <p:spPr>
              <a:xfrm>
                <a:off x="3066250" y="5430475"/>
                <a:ext cx="3400" cy="3250"/>
              </a:xfrm>
              <a:custGeom>
                <a:rect b="b" l="l" r="r" t="t"/>
                <a:pathLst>
                  <a:path extrusionOk="0" h="130" w="136">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6"/>
              <p:cNvSpPr/>
              <p:nvPr/>
            </p:nvSpPr>
            <p:spPr>
              <a:xfrm>
                <a:off x="3066600" y="5418325"/>
                <a:ext cx="8275" cy="9350"/>
              </a:xfrm>
              <a:custGeom>
                <a:rect b="b" l="l" r="r" t="t"/>
                <a:pathLst>
                  <a:path extrusionOk="0" h="374" w="331">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6"/>
              <p:cNvSpPr/>
              <p:nvPr/>
            </p:nvSpPr>
            <p:spPr>
              <a:xfrm>
                <a:off x="3065300" y="5403200"/>
                <a:ext cx="5875" cy="10225"/>
              </a:xfrm>
              <a:custGeom>
                <a:rect b="b" l="l" r="r" t="t"/>
                <a:pathLst>
                  <a:path extrusionOk="0" h="409" w="235">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6"/>
              <p:cNvSpPr/>
              <p:nvPr/>
            </p:nvSpPr>
            <p:spPr>
              <a:xfrm>
                <a:off x="3064550" y="5414875"/>
                <a:ext cx="3250" cy="6125"/>
              </a:xfrm>
              <a:custGeom>
                <a:rect b="b" l="l" r="r" t="t"/>
                <a:pathLst>
                  <a:path extrusionOk="0" h="245" w="13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6"/>
              <p:cNvSpPr/>
              <p:nvPr/>
            </p:nvSpPr>
            <p:spPr>
              <a:xfrm>
                <a:off x="3063950" y="5395175"/>
                <a:ext cx="6300" cy="8900"/>
              </a:xfrm>
              <a:custGeom>
                <a:rect b="b" l="l" r="r" t="t"/>
                <a:pathLst>
                  <a:path extrusionOk="0" h="356" w="252">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6"/>
              <p:cNvSpPr/>
              <p:nvPr/>
            </p:nvSpPr>
            <p:spPr>
              <a:xfrm>
                <a:off x="3070075" y="5366825"/>
                <a:ext cx="5725" cy="6200"/>
              </a:xfrm>
              <a:custGeom>
                <a:rect b="b" l="l" r="r" t="t"/>
                <a:pathLst>
                  <a:path extrusionOk="0" h="248" w="229">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6"/>
              <p:cNvSpPr/>
              <p:nvPr/>
            </p:nvSpPr>
            <p:spPr>
              <a:xfrm>
                <a:off x="3071175" y="5343350"/>
                <a:ext cx="6175" cy="13150"/>
              </a:xfrm>
              <a:custGeom>
                <a:rect b="b" l="l" r="r" t="t"/>
                <a:pathLst>
                  <a:path extrusionOk="0" h="526" w="247">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6"/>
              <p:cNvSpPr/>
              <p:nvPr/>
            </p:nvSpPr>
            <p:spPr>
              <a:xfrm>
                <a:off x="3095800" y="4947650"/>
                <a:ext cx="5575" cy="4000"/>
              </a:xfrm>
              <a:custGeom>
                <a:rect b="b" l="l" r="r" t="t"/>
                <a:pathLst>
                  <a:path extrusionOk="0" h="160" w="223">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6"/>
              <p:cNvSpPr/>
              <p:nvPr/>
            </p:nvSpPr>
            <p:spPr>
              <a:xfrm>
                <a:off x="3146625" y="4957200"/>
                <a:ext cx="6500" cy="6275"/>
              </a:xfrm>
              <a:custGeom>
                <a:rect b="b" l="l" r="r" t="t"/>
                <a:pathLst>
                  <a:path extrusionOk="0" h="251" w="26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6"/>
              <p:cNvSpPr/>
              <p:nvPr/>
            </p:nvSpPr>
            <p:spPr>
              <a:xfrm>
                <a:off x="3212850" y="5031000"/>
                <a:ext cx="16050" cy="16925"/>
              </a:xfrm>
              <a:custGeom>
                <a:rect b="b" l="l" r="r" t="t"/>
                <a:pathLst>
                  <a:path extrusionOk="0" h="677" w="642">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6"/>
              <p:cNvSpPr/>
              <p:nvPr/>
            </p:nvSpPr>
            <p:spPr>
              <a:xfrm>
                <a:off x="3113350" y="4902375"/>
                <a:ext cx="13575" cy="3725"/>
              </a:xfrm>
              <a:custGeom>
                <a:rect b="b" l="l" r="r" t="t"/>
                <a:pathLst>
                  <a:path extrusionOk="0" h="149" w="543">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6"/>
              <p:cNvSpPr/>
              <p:nvPr/>
            </p:nvSpPr>
            <p:spPr>
              <a:xfrm>
                <a:off x="3046350" y="4902225"/>
                <a:ext cx="13750" cy="5250"/>
              </a:xfrm>
              <a:custGeom>
                <a:rect b="b" l="l" r="r" t="t"/>
                <a:pathLst>
                  <a:path extrusionOk="0" h="210" w="55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6"/>
              <p:cNvSpPr/>
              <p:nvPr/>
            </p:nvSpPr>
            <p:spPr>
              <a:xfrm>
                <a:off x="3010175" y="4868800"/>
                <a:ext cx="62225" cy="23750"/>
              </a:xfrm>
              <a:custGeom>
                <a:rect b="b" l="l" r="r" t="t"/>
                <a:pathLst>
                  <a:path extrusionOk="0" h="950" w="2489">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6"/>
              <p:cNvSpPr/>
              <p:nvPr/>
            </p:nvSpPr>
            <p:spPr>
              <a:xfrm>
                <a:off x="3048050" y="4853725"/>
                <a:ext cx="4025" cy="5250"/>
              </a:xfrm>
              <a:custGeom>
                <a:rect b="b" l="l" r="r" t="t"/>
                <a:pathLst>
                  <a:path extrusionOk="0" h="210" w="161">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6"/>
              <p:cNvSpPr/>
              <p:nvPr/>
            </p:nvSpPr>
            <p:spPr>
              <a:xfrm>
                <a:off x="3076900" y="4882600"/>
                <a:ext cx="2600" cy="2050"/>
              </a:xfrm>
              <a:custGeom>
                <a:rect b="b" l="l" r="r" t="t"/>
                <a:pathLst>
                  <a:path extrusionOk="0" h="82" w="104">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6"/>
              <p:cNvSpPr/>
              <p:nvPr/>
            </p:nvSpPr>
            <p:spPr>
              <a:xfrm>
                <a:off x="3149100" y="4679950"/>
                <a:ext cx="7825" cy="10125"/>
              </a:xfrm>
              <a:custGeom>
                <a:rect b="b" l="l" r="r" t="t"/>
                <a:pathLst>
                  <a:path extrusionOk="0" h="405" w="313">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6"/>
              <p:cNvSpPr/>
              <p:nvPr/>
            </p:nvSpPr>
            <p:spPr>
              <a:xfrm>
                <a:off x="3154325" y="4685125"/>
                <a:ext cx="5875" cy="4725"/>
              </a:xfrm>
              <a:custGeom>
                <a:rect b="b" l="l" r="r" t="t"/>
                <a:pathLst>
                  <a:path extrusionOk="0" h="189" w="235">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6"/>
              <p:cNvSpPr/>
              <p:nvPr/>
            </p:nvSpPr>
            <p:spPr>
              <a:xfrm>
                <a:off x="3131950" y="4678425"/>
                <a:ext cx="14075" cy="8825"/>
              </a:xfrm>
              <a:custGeom>
                <a:rect b="b" l="l" r="r" t="t"/>
                <a:pathLst>
                  <a:path extrusionOk="0" h="353" w="563">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6"/>
              <p:cNvSpPr/>
              <p:nvPr/>
            </p:nvSpPr>
            <p:spPr>
              <a:xfrm>
                <a:off x="3131850" y="4652950"/>
                <a:ext cx="17250" cy="6950"/>
              </a:xfrm>
              <a:custGeom>
                <a:rect b="b" l="l" r="r" t="t"/>
                <a:pathLst>
                  <a:path extrusionOk="0" h="278" w="69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6"/>
              <p:cNvSpPr/>
              <p:nvPr/>
            </p:nvSpPr>
            <p:spPr>
              <a:xfrm>
                <a:off x="3161725" y="4636800"/>
                <a:ext cx="38475" cy="42175"/>
              </a:xfrm>
              <a:custGeom>
                <a:rect b="b" l="l" r="r" t="t"/>
                <a:pathLst>
                  <a:path extrusionOk="0" h="1687" w="1539">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6"/>
              <p:cNvSpPr/>
              <p:nvPr/>
            </p:nvSpPr>
            <p:spPr>
              <a:xfrm>
                <a:off x="3194025" y="4668200"/>
                <a:ext cx="8900" cy="13200"/>
              </a:xfrm>
              <a:custGeom>
                <a:rect b="b" l="l" r="r" t="t"/>
                <a:pathLst>
                  <a:path extrusionOk="0" h="528" w="356">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6"/>
              <p:cNvSpPr/>
              <p:nvPr/>
            </p:nvSpPr>
            <p:spPr>
              <a:xfrm>
                <a:off x="3125050" y="4534025"/>
                <a:ext cx="5275" cy="5900"/>
              </a:xfrm>
              <a:custGeom>
                <a:rect b="b" l="l" r="r" t="t"/>
                <a:pathLst>
                  <a:path extrusionOk="0" h="236" w="211">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6"/>
              <p:cNvSpPr/>
              <p:nvPr/>
            </p:nvSpPr>
            <p:spPr>
              <a:xfrm>
                <a:off x="3108175" y="4548425"/>
                <a:ext cx="4050" cy="2450"/>
              </a:xfrm>
              <a:custGeom>
                <a:rect b="b" l="l" r="r" t="t"/>
                <a:pathLst>
                  <a:path extrusionOk="0" h="98" w="162">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6"/>
              <p:cNvSpPr/>
              <p:nvPr/>
            </p:nvSpPr>
            <p:spPr>
              <a:xfrm>
                <a:off x="3026175" y="4621675"/>
                <a:ext cx="7975" cy="4075"/>
              </a:xfrm>
              <a:custGeom>
                <a:rect b="b" l="l" r="r" t="t"/>
                <a:pathLst>
                  <a:path extrusionOk="0" h="163" w="319">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6"/>
              <p:cNvSpPr/>
              <p:nvPr/>
            </p:nvSpPr>
            <p:spPr>
              <a:xfrm>
                <a:off x="3038500" y="4589675"/>
                <a:ext cx="7425" cy="5650"/>
              </a:xfrm>
              <a:custGeom>
                <a:rect b="b" l="l" r="r" t="t"/>
                <a:pathLst>
                  <a:path extrusionOk="0" h="226" w="297">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6"/>
              <p:cNvSpPr/>
              <p:nvPr/>
            </p:nvSpPr>
            <p:spPr>
              <a:xfrm>
                <a:off x="3036100" y="4528675"/>
                <a:ext cx="6750" cy="7800"/>
              </a:xfrm>
              <a:custGeom>
                <a:rect b="b" l="l" r="r" t="t"/>
                <a:pathLst>
                  <a:path extrusionOk="0" h="312" w="27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6"/>
              <p:cNvSpPr/>
              <p:nvPr/>
            </p:nvSpPr>
            <p:spPr>
              <a:xfrm>
                <a:off x="3015100" y="4521975"/>
                <a:ext cx="11425" cy="8325"/>
              </a:xfrm>
              <a:custGeom>
                <a:rect b="b" l="l" r="r" t="t"/>
                <a:pathLst>
                  <a:path extrusionOk="0" h="333" w="457">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6"/>
              <p:cNvSpPr/>
              <p:nvPr/>
            </p:nvSpPr>
            <p:spPr>
              <a:xfrm>
                <a:off x="3046275" y="4516250"/>
                <a:ext cx="7300" cy="4525"/>
              </a:xfrm>
              <a:custGeom>
                <a:rect b="b" l="l" r="r" t="t"/>
                <a:pathLst>
                  <a:path extrusionOk="0" h="181" w="292">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6"/>
              <p:cNvSpPr/>
              <p:nvPr/>
            </p:nvSpPr>
            <p:spPr>
              <a:xfrm>
                <a:off x="2996000" y="4489475"/>
                <a:ext cx="40075" cy="31475"/>
              </a:xfrm>
              <a:custGeom>
                <a:rect b="b" l="l" r="r" t="t"/>
                <a:pathLst>
                  <a:path extrusionOk="0" h="1259" w="1603">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6"/>
              <p:cNvSpPr/>
              <p:nvPr/>
            </p:nvSpPr>
            <p:spPr>
              <a:xfrm>
                <a:off x="3011225" y="4486150"/>
                <a:ext cx="7900" cy="5425"/>
              </a:xfrm>
              <a:custGeom>
                <a:rect b="b" l="l" r="r" t="t"/>
                <a:pathLst>
                  <a:path extrusionOk="0" h="217" w="316">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6"/>
              <p:cNvSpPr/>
              <p:nvPr/>
            </p:nvSpPr>
            <p:spPr>
              <a:xfrm>
                <a:off x="3008625" y="4488750"/>
                <a:ext cx="3600" cy="4000"/>
              </a:xfrm>
              <a:custGeom>
                <a:rect b="b" l="l" r="r" t="t"/>
                <a:pathLst>
                  <a:path extrusionOk="0" h="160" w="144">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6"/>
              <p:cNvSpPr/>
              <p:nvPr/>
            </p:nvSpPr>
            <p:spPr>
              <a:xfrm>
                <a:off x="2997225" y="4461925"/>
                <a:ext cx="4025" cy="6225"/>
              </a:xfrm>
              <a:custGeom>
                <a:rect b="b" l="l" r="r" t="t"/>
                <a:pathLst>
                  <a:path extrusionOk="0" h="249" w="161">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6"/>
              <p:cNvSpPr/>
              <p:nvPr/>
            </p:nvSpPr>
            <p:spPr>
              <a:xfrm>
                <a:off x="2979350" y="4390425"/>
                <a:ext cx="171425" cy="144375"/>
              </a:xfrm>
              <a:custGeom>
                <a:rect b="b" l="l" r="r" t="t"/>
                <a:pathLst>
                  <a:path extrusionOk="0" h="5775" w="6857">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6"/>
              <p:cNvSpPr/>
              <p:nvPr/>
            </p:nvSpPr>
            <p:spPr>
              <a:xfrm>
                <a:off x="3090475" y="4524650"/>
                <a:ext cx="6475" cy="2725"/>
              </a:xfrm>
              <a:custGeom>
                <a:rect b="b" l="l" r="r" t="t"/>
                <a:pathLst>
                  <a:path extrusionOk="0" h="109" w="259">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6"/>
              <p:cNvSpPr/>
              <p:nvPr/>
            </p:nvSpPr>
            <p:spPr>
              <a:xfrm>
                <a:off x="3069925" y="4463150"/>
                <a:ext cx="8600" cy="3750"/>
              </a:xfrm>
              <a:custGeom>
                <a:rect b="b" l="l" r="r" t="t"/>
                <a:pathLst>
                  <a:path extrusionOk="0" h="150" w="344">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6"/>
              <p:cNvSpPr/>
              <p:nvPr/>
            </p:nvSpPr>
            <p:spPr>
              <a:xfrm>
                <a:off x="3054550" y="4460875"/>
                <a:ext cx="14775" cy="12775"/>
              </a:xfrm>
              <a:custGeom>
                <a:rect b="b" l="l" r="r" t="t"/>
                <a:pathLst>
                  <a:path extrusionOk="0" h="511" w="591">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6"/>
              <p:cNvSpPr/>
              <p:nvPr/>
            </p:nvSpPr>
            <p:spPr>
              <a:xfrm>
                <a:off x="3041975" y="4448550"/>
                <a:ext cx="7650" cy="5650"/>
              </a:xfrm>
              <a:custGeom>
                <a:rect b="b" l="l" r="r" t="t"/>
                <a:pathLst>
                  <a:path extrusionOk="0" h="226" w="306">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6"/>
              <p:cNvSpPr/>
              <p:nvPr/>
            </p:nvSpPr>
            <p:spPr>
              <a:xfrm>
                <a:off x="3053600" y="4447700"/>
                <a:ext cx="6600" cy="3125"/>
              </a:xfrm>
              <a:custGeom>
                <a:rect b="b" l="l" r="r" t="t"/>
                <a:pathLst>
                  <a:path extrusionOk="0" h="125" w="264">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6"/>
              <p:cNvSpPr/>
              <p:nvPr/>
            </p:nvSpPr>
            <p:spPr>
              <a:xfrm>
                <a:off x="3046250" y="4444500"/>
                <a:ext cx="5675" cy="1450"/>
              </a:xfrm>
              <a:custGeom>
                <a:rect b="b" l="l" r="r" t="t"/>
                <a:pathLst>
                  <a:path extrusionOk="0" h="58" w="227">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6"/>
              <p:cNvSpPr/>
              <p:nvPr/>
            </p:nvSpPr>
            <p:spPr>
              <a:xfrm>
                <a:off x="3033275" y="4391625"/>
                <a:ext cx="29275" cy="13925"/>
              </a:xfrm>
              <a:custGeom>
                <a:rect b="b" l="l" r="r" t="t"/>
                <a:pathLst>
                  <a:path extrusionOk="0" h="557" w="1171">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6"/>
              <p:cNvSpPr/>
              <p:nvPr/>
            </p:nvSpPr>
            <p:spPr>
              <a:xfrm>
                <a:off x="2750500" y="4644475"/>
                <a:ext cx="32200" cy="23225"/>
              </a:xfrm>
              <a:custGeom>
                <a:rect b="b" l="l" r="r" t="t"/>
                <a:pathLst>
                  <a:path extrusionOk="0" h="929" w="1288">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6"/>
              <p:cNvSpPr/>
              <p:nvPr/>
            </p:nvSpPr>
            <p:spPr>
              <a:xfrm>
                <a:off x="2723575" y="4613150"/>
                <a:ext cx="13600" cy="18925"/>
              </a:xfrm>
              <a:custGeom>
                <a:rect b="b" l="l" r="r" t="t"/>
                <a:pathLst>
                  <a:path extrusionOk="0" h="757" w="544">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6"/>
              <p:cNvSpPr/>
              <p:nvPr/>
            </p:nvSpPr>
            <p:spPr>
              <a:xfrm>
                <a:off x="2718275" y="4593500"/>
                <a:ext cx="11075" cy="14650"/>
              </a:xfrm>
              <a:custGeom>
                <a:rect b="b" l="l" r="r" t="t"/>
                <a:pathLst>
                  <a:path extrusionOk="0" h="586" w="443">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6"/>
              <p:cNvSpPr/>
              <p:nvPr/>
            </p:nvSpPr>
            <p:spPr>
              <a:xfrm>
                <a:off x="2724000" y="4591650"/>
                <a:ext cx="4350" cy="3650"/>
              </a:xfrm>
              <a:custGeom>
                <a:rect b="b" l="l" r="r" t="t"/>
                <a:pathLst>
                  <a:path extrusionOk="0" h="146" w="174">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6"/>
              <p:cNvSpPr/>
              <p:nvPr/>
            </p:nvSpPr>
            <p:spPr>
              <a:xfrm>
                <a:off x="2717850" y="4584975"/>
                <a:ext cx="7100" cy="6525"/>
              </a:xfrm>
              <a:custGeom>
                <a:rect b="b" l="l" r="r" t="t"/>
                <a:pathLst>
                  <a:path extrusionOk="0" h="261" w="284">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6"/>
              <p:cNvSpPr/>
              <p:nvPr/>
            </p:nvSpPr>
            <p:spPr>
              <a:xfrm>
                <a:off x="2714750" y="4586650"/>
                <a:ext cx="3725" cy="7550"/>
              </a:xfrm>
              <a:custGeom>
                <a:rect b="b" l="l" r="r" t="t"/>
                <a:pathLst>
                  <a:path extrusionOk="0" h="302" w="149">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6"/>
              <p:cNvSpPr/>
              <p:nvPr/>
            </p:nvSpPr>
            <p:spPr>
              <a:xfrm>
                <a:off x="2707375" y="4581400"/>
                <a:ext cx="6175" cy="10575"/>
              </a:xfrm>
              <a:custGeom>
                <a:rect b="b" l="l" r="r" t="t"/>
                <a:pathLst>
                  <a:path extrusionOk="0" h="423" w="247">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6"/>
              <p:cNvSpPr/>
              <p:nvPr/>
            </p:nvSpPr>
            <p:spPr>
              <a:xfrm>
                <a:off x="2701825" y="4573400"/>
                <a:ext cx="10500" cy="7575"/>
              </a:xfrm>
              <a:custGeom>
                <a:rect b="b" l="l" r="r" t="t"/>
                <a:pathLst>
                  <a:path extrusionOk="0" h="303" w="42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6"/>
              <p:cNvSpPr/>
              <p:nvPr/>
            </p:nvSpPr>
            <p:spPr>
              <a:xfrm>
                <a:off x="2711375" y="4574050"/>
                <a:ext cx="7100" cy="9975"/>
              </a:xfrm>
              <a:custGeom>
                <a:rect b="b" l="l" r="r" t="t"/>
                <a:pathLst>
                  <a:path extrusionOk="0" h="399" w="284">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6"/>
              <p:cNvSpPr/>
              <p:nvPr/>
            </p:nvSpPr>
            <p:spPr>
              <a:xfrm>
                <a:off x="2707050" y="4574975"/>
                <a:ext cx="4525" cy="1525"/>
              </a:xfrm>
              <a:custGeom>
                <a:rect b="b" l="l" r="r" t="t"/>
                <a:pathLst>
                  <a:path extrusionOk="0" h="61" w="181">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6"/>
              <p:cNvSpPr/>
              <p:nvPr/>
            </p:nvSpPr>
            <p:spPr>
              <a:xfrm>
                <a:off x="2593700" y="4577575"/>
                <a:ext cx="15125" cy="8775"/>
              </a:xfrm>
              <a:custGeom>
                <a:rect b="b" l="l" r="r" t="t"/>
                <a:pathLst>
                  <a:path extrusionOk="0" h="351" w="605">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6"/>
              <p:cNvSpPr/>
              <p:nvPr/>
            </p:nvSpPr>
            <p:spPr>
              <a:xfrm>
                <a:off x="2600550" y="4569850"/>
                <a:ext cx="8875" cy="6800"/>
              </a:xfrm>
              <a:custGeom>
                <a:rect b="b" l="l" r="r" t="t"/>
                <a:pathLst>
                  <a:path extrusionOk="0" h="272" w="355">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6"/>
              <p:cNvSpPr/>
              <p:nvPr/>
            </p:nvSpPr>
            <p:spPr>
              <a:xfrm>
                <a:off x="2529625" y="4606350"/>
                <a:ext cx="13675" cy="4800"/>
              </a:xfrm>
              <a:custGeom>
                <a:rect b="b" l="l" r="r" t="t"/>
                <a:pathLst>
                  <a:path extrusionOk="0" h="192" w="547">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6"/>
              <p:cNvSpPr/>
              <p:nvPr/>
            </p:nvSpPr>
            <p:spPr>
              <a:xfrm>
                <a:off x="2516375" y="4615600"/>
                <a:ext cx="8350" cy="6250"/>
              </a:xfrm>
              <a:custGeom>
                <a:rect b="b" l="l" r="r" t="t"/>
                <a:pathLst>
                  <a:path extrusionOk="0" h="250" w="334">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6"/>
              <p:cNvSpPr/>
              <p:nvPr/>
            </p:nvSpPr>
            <p:spPr>
              <a:xfrm>
                <a:off x="2923000" y="4442075"/>
                <a:ext cx="24625" cy="16550"/>
              </a:xfrm>
              <a:custGeom>
                <a:rect b="b" l="l" r="r" t="t"/>
                <a:pathLst>
                  <a:path extrusionOk="0" h="662" w="985">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6"/>
              <p:cNvSpPr/>
              <p:nvPr/>
            </p:nvSpPr>
            <p:spPr>
              <a:xfrm>
                <a:off x="2916250" y="4451325"/>
                <a:ext cx="4075" cy="3525"/>
              </a:xfrm>
              <a:custGeom>
                <a:rect b="b" l="l" r="r" t="t"/>
                <a:pathLst>
                  <a:path extrusionOk="0" h="141" w="163">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6"/>
              <p:cNvSpPr/>
              <p:nvPr/>
            </p:nvSpPr>
            <p:spPr>
              <a:xfrm>
                <a:off x="2907275" y="4455250"/>
                <a:ext cx="2650" cy="2350"/>
              </a:xfrm>
              <a:custGeom>
                <a:rect b="b" l="l" r="r" t="t"/>
                <a:pathLst>
                  <a:path extrusionOk="0" h="94" w="106">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6"/>
              <p:cNvSpPr/>
              <p:nvPr/>
            </p:nvSpPr>
            <p:spPr>
              <a:xfrm>
                <a:off x="2805700" y="4397475"/>
                <a:ext cx="109925" cy="60625"/>
              </a:xfrm>
              <a:custGeom>
                <a:rect b="b" l="l" r="r" t="t"/>
                <a:pathLst>
                  <a:path extrusionOk="0" h="2425" w="4397">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6"/>
              <p:cNvSpPr/>
              <p:nvPr/>
            </p:nvSpPr>
            <p:spPr>
              <a:xfrm>
                <a:off x="2877100" y="4391225"/>
                <a:ext cx="16950" cy="11550"/>
              </a:xfrm>
              <a:custGeom>
                <a:rect b="b" l="l" r="r" t="t"/>
                <a:pathLst>
                  <a:path extrusionOk="0" h="462" w="678">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6"/>
              <p:cNvSpPr/>
              <p:nvPr/>
            </p:nvSpPr>
            <p:spPr>
              <a:xfrm>
                <a:off x="2904200" y="4386125"/>
                <a:ext cx="37925" cy="37600"/>
              </a:xfrm>
              <a:custGeom>
                <a:rect b="b" l="l" r="r" t="t"/>
                <a:pathLst>
                  <a:path extrusionOk="0" h="1504" w="1517">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6"/>
              <p:cNvSpPr/>
              <p:nvPr/>
            </p:nvSpPr>
            <p:spPr>
              <a:xfrm>
                <a:off x="2944550" y="4386050"/>
                <a:ext cx="31750" cy="29675"/>
              </a:xfrm>
              <a:custGeom>
                <a:rect b="b" l="l" r="r" t="t"/>
                <a:pathLst>
                  <a:path extrusionOk="0" h="1187" w="127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6"/>
              <p:cNvSpPr/>
              <p:nvPr/>
            </p:nvSpPr>
            <p:spPr>
              <a:xfrm>
                <a:off x="2764650" y="4380875"/>
                <a:ext cx="65025" cy="45475"/>
              </a:xfrm>
              <a:custGeom>
                <a:rect b="b" l="l" r="r" t="t"/>
                <a:pathLst>
                  <a:path extrusionOk="0" h="1819" w="2601">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6"/>
              <p:cNvSpPr/>
              <p:nvPr/>
            </p:nvSpPr>
            <p:spPr>
              <a:xfrm>
                <a:off x="2890950" y="4368250"/>
                <a:ext cx="7725" cy="6175"/>
              </a:xfrm>
              <a:custGeom>
                <a:rect b="b" l="l" r="r" t="t"/>
                <a:pathLst>
                  <a:path extrusionOk="0" h="247" w="309">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6"/>
              <p:cNvSpPr/>
              <p:nvPr/>
            </p:nvSpPr>
            <p:spPr>
              <a:xfrm>
                <a:off x="2816400" y="4345900"/>
                <a:ext cx="71800" cy="36400"/>
              </a:xfrm>
              <a:custGeom>
                <a:rect b="b" l="l" r="r" t="t"/>
                <a:pathLst>
                  <a:path extrusionOk="0" h="1456" w="2872">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6"/>
              <p:cNvSpPr/>
              <p:nvPr/>
            </p:nvSpPr>
            <p:spPr>
              <a:xfrm>
                <a:off x="2804400" y="4359600"/>
                <a:ext cx="12150" cy="7950"/>
              </a:xfrm>
              <a:custGeom>
                <a:rect b="b" l="l" r="r" t="t"/>
                <a:pathLst>
                  <a:path extrusionOk="0" h="318" w="486">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6"/>
              <p:cNvSpPr/>
              <p:nvPr/>
            </p:nvSpPr>
            <p:spPr>
              <a:xfrm>
                <a:off x="2783525" y="4338000"/>
                <a:ext cx="44300" cy="23900"/>
              </a:xfrm>
              <a:custGeom>
                <a:rect b="b" l="l" r="r" t="t"/>
                <a:pathLst>
                  <a:path extrusionOk="0" h="956" w="1772">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6"/>
              <p:cNvSpPr/>
              <p:nvPr/>
            </p:nvSpPr>
            <p:spPr>
              <a:xfrm>
                <a:off x="2831200" y="4348125"/>
                <a:ext cx="9875" cy="1975"/>
              </a:xfrm>
              <a:custGeom>
                <a:rect b="b" l="l" r="r" t="t"/>
                <a:pathLst>
                  <a:path extrusionOk="0" h="79" w="395">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6"/>
              <p:cNvSpPr/>
              <p:nvPr/>
            </p:nvSpPr>
            <p:spPr>
              <a:xfrm>
                <a:off x="2841050" y="4328500"/>
                <a:ext cx="23450" cy="12675"/>
              </a:xfrm>
              <a:custGeom>
                <a:rect b="b" l="l" r="r" t="t"/>
                <a:pathLst>
                  <a:path extrusionOk="0" h="507" w="938">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6"/>
              <p:cNvSpPr/>
              <p:nvPr/>
            </p:nvSpPr>
            <p:spPr>
              <a:xfrm>
                <a:off x="2828625" y="4330650"/>
                <a:ext cx="9625" cy="5325"/>
              </a:xfrm>
              <a:custGeom>
                <a:rect b="b" l="l" r="r" t="t"/>
                <a:pathLst>
                  <a:path extrusionOk="0" h="213" w="385">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6"/>
              <p:cNvSpPr/>
              <p:nvPr/>
            </p:nvSpPr>
            <p:spPr>
              <a:xfrm>
                <a:off x="2841675" y="4318950"/>
                <a:ext cx="24650" cy="8150"/>
              </a:xfrm>
              <a:custGeom>
                <a:rect b="b" l="l" r="r" t="t"/>
                <a:pathLst>
                  <a:path extrusionOk="0" h="326" w="986">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6"/>
              <p:cNvSpPr/>
              <p:nvPr/>
            </p:nvSpPr>
            <p:spPr>
              <a:xfrm>
                <a:off x="2904200" y="4349150"/>
                <a:ext cx="33175" cy="25100"/>
              </a:xfrm>
              <a:custGeom>
                <a:rect b="b" l="l" r="r" t="t"/>
                <a:pathLst>
                  <a:path extrusionOk="0" h="1004" w="1327">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6"/>
              <p:cNvSpPr/>
              <p:nvPr/>
            </p:nvSpPr>
            <p:spPr>
              <a:xfrm>
                <a:off x="2900225" y="4360550"/>
                <a:ext cx="10475" cy="3425"/>
              </a:xfrm>
              <a:custGeom>
                <a:rect b="b" l="l" r="r" t="t"/>
                <a:pathLst>
                  <a:path extrusionOk="0" h="137" w="419">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6"/>
              <p:cNvSpPr/>
              <p:nvPr/>
            </p:nvSpPr>
            <p:spPr>
              <a:xfrm>
                <a:off x="2897125" y="4359275"/>
                <a:ext cx="9000" cy="2225"/>
              </a:xfrm>
              <a:custGeom>
                <a:rect b="b" l="l" r="r" t="t"/>
                <a:pathLst>
                  <a:path extrusionOk="0" h="89" w="36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6"/>
              <p:cNvSpPr/>
              <p:nvPr/>
            </p:nvSpPr>
            <p:spPr>
              <a:xfrm>
                <a:off x="2892575" y="4355650"/>
                <a:ext cx="11650" cy="4025"/>
              </a:xfrm>
              <a:custGeom>
                <a:rect b="b" l="l" r="r" t="t"/>
                <a:pathLst>
                  <a:path extrusionOk="0" h="161" w="466">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6"/>
              <p:cNvSpPr/>
              <p:nvPr/>
            </p:nvSpPr>
            <p:spPr>
              <a:xfrm>
                <a:off x="2892800" y="4350375"/>
                <a:ext cx="11125" cy="5325"/>
              </a:xfrm>
              <a:custGeom>
                <a:rect b="b" l="l" r="r" t="t"/>
                <a:pathLst>
                  <a:path extrusionOk="0" h="213" w="445">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6"/>
              <p:cNvSpPr/>
              <p:nvPr/>
            </p:nvSpPr>
            <p:spPr>
              <a:xfrm>
                <a:off x="2882725" y="4334175"/>
                <a:ext cx="13500" cy="10075"/>
              </a:xfrm>
              <a:custGeom>
                <a:rect b="b" l="l" r="r" t="t"/>
                <a:pathLst>
                  <a:path extrusionOk="0" h="403" w="54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6"/>
              <p:cNvSpPr/>
              <p:nvPr/>
            </p:nvSpPr>
            <p:spPr>
              <a:xfrm>
                <a:off x="2904425" y="4332100"/>
                <a:ext cx="10625" cy="2625"/>
              </a:xfrm>
              <a:custGeom>
                <a:rect b="b" l="l" r="r" t="t"/>
                <a:pathLst>
                  <a:path extrusionOk="0" h="105" w="425">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6"/>
              <p:cNvSpPr/>
              <p:nvPr/>
            </p:nvSpPr>
            <p:spPr>
              <a:xfrm>
                <a:off x="2886025" y="4309800"/>
                <a:ext cx="40375" cy="23475"/>
              </a:xfrm>
              <a:custGeom>
                <a:rect b="b" l="l" r="r" t="t"/>
                <a:pathLst>
                  <a:path extrusionOk="0" h="939" w="1615">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6"/>
              <p:cNvSpPr/>
              <p:nvPr/>
            </p:nvSpPr>
            <p:spPr>
              <a:xfrm>
                <a:off x="2917750" y="4297575"/>
                <a:ext cx="11725" cy="5700"/>
              </a:xfrm>
              <a:custGeom>
                <a:rect b="b" l="l" r="r" t="t"/>
                <a:pathLst>
                  <a:path extrusionOk="0" h="228" w="469">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6"/>
              <p:cNvSpPr/>
              <p:nvPr/>
            </p:nvSpPr>
            <p:spPr>
              <a:xfrm>
                <a:off x="2927600" y="4318950"/>
                <a:ext cx="24675" cy="14300"/>
              </a:xfrm>
              <a:custGeom>
                <a:rect b="b" l="l" r="r" t="t"/>
                <a:pathLst>
                  <a:path extrusionOk="0" h="572" w="987">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6"/>
              <p:cNvSpPr/>
              <p:nvPr/>
            </p:nvSpPr>
            <p:spPr>
              <a:xfrm>
                <a:off x="2942100" y="4333250"/>
                <a:ext cx="20350" cy="5450"/>
              </a:xfrm>
              <a:custGeom>
                <a:rect b="b" l="l" r="r" t="t"/>
                <a:pathLst>
                  <a:path extrusionOk="0" h="218" w="814">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6"/>
              <p:cNvSpPr/>
              <p:nvPr/>
            </p:nvSpPr>
            <p:spPr>
              <a:xfrm>
                <a:off x="2940025" y="4365650"/>
                <a:ext cx="19950" cy="13950"/>
              </a:xfrm>
              <a:custGeom>
                <a:rect b="b" l="l" r="r" t="t"/>
                <a:pathLst>
                  <a:path extrusionOk="0" h="558" w="798">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6"/>
              <p:cNvSpPr/>
              <p:nvPr/>
            </p:nvSpPr>
            <p:spPr>
              <a:xfrm>
                <a:off x="2949300" y="4361050"/>
                <a:ext cx="4975" cy="2400"/>
              </a:xfrm>
              <a:custGeom>
                <a:rect b="b" l="l" r="r" t="t"/>
                <a:pathLst>
                  <a:path extrusionOk="0" h="96" w="199">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6"/>
              <p:cNvSpPr/>
              <p:nvPr/>
            </p:nvSpPr>
            <p:spPr>
              <a:xfrm>
                <a:off x="2971525" y="4335750"/>
                <a:ext cx="11875" cy="7950"/>
              </a:xfrm>
              <a:custGeom>
                <a:rect b="b" l="l" r="r" t="t"/>
                <a:pathLst>
                  <a:path extrusionOk="0" h="318" w="475">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6"/>
              <p:cNvSpPr/>
              <p:nvPr/>
            </p:nvSpPr>
            <p:spPr>
              <a:xfrm>
                <a:off x="2976600" y="4348375"/>
                <a:ext cx="4100" cy="3975"/>
              </a:xfrm>
              <a:custGeom>
                <a:rect b="b" l="l" r="r" t="t"/>
                <a:pathLst>
                  <a:path extrusionOk="0" h="159" w="164">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6"/>
              <p:cNvSpPr/>
              <p:nvPr/>
            </p:nvSpPr>
            <p:spPr>
              <a:xfrm>
                <a:off x="2936225" y="4344775"/>
                <a:ext cx="106300" cy="36600"/>
              </a:xfrm>
              <a:custGeom>
                <a:rect b="b" l="l" r="r" t="t"/>
                <a:pathLst>
                  <a:path extrusionOk="0" h="1464" w="4252">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6"/>
              <p:cNvSpPr/>
              <p:nvPr/>
            </p:nvSpPr>
            <p:spPr>
              <a:xfrm>
                <a:off x="2940000" y="4277325"/>
                <a:ext cx="69575" cy="51025"/>
              </a:xfrm>
              <a:custGeom>
                <a:rect b="b" l="l" r="r" t="t"/>
                <a:pathLst>
                  <a:path extrusionOk="0" h="2041" w="2783">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6"/>
              <p:cNvSpPr/>
              <p:nvPr/>
            </p:nvSpPr>
            <p:spPr>
              <a:xfrm>
                <a:off x="2967975" y="4247825"/>
                <a:ext cx="183600" cy="109350"/>
              </a:xfrm>
              <a:custGeom>
                <a:rect b="b" l="l" r="r" t="t"/>
                <a:pathLst>
                  <a:path extrusionOk="0" h="4374" w="7344">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6"/>
              <p:cNvSpPr/>
              <p:nvPr/>
            </p:nvSpPr>
            <p:spPr>
              <a:xfrm>
                <a:off x="3052675" y="4310100"/>
                <a:ext cx="19325" cy="4775"/>
              </a:xfrm>
              <a:custGeom>
                <a:rect b="b" l="l" r="r" t="t"/>
                <a:pathLst>
                  <a:path extrusionOk="0" h="191" w="773">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6"/>
              <p:cNvSpPr/>
              <p:nvPr/>
            </p:nvSpPr>
            <p:spPr>
              <a:xfrm>
                <a:off x="3010000" y="4314025"/>
                <a:ext cx="6650" cy="1975"/>
              </a:xfrm>
              <a:custGeom>
                <a:rect b="b" l="l" r="r" t="t"/>
                <a:pathLst>
                  <a:path extrusionOk="0" h="79" w="266">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6"/>
              <p:cNvSpPr/>
              <p:nvPr/>
            </p:nvSpPr>
            <p:spPr>
              <a:xfrm>
                <a:off x="3040450" y="4358350"/>
                <a:ext cx="6275" cy="2450"/>
              </a:xfrm>
              <a:custGeom>
                <a:rect b="b" l="l" r="r" t="t"/>
                <a:pathLst>
                  <a:path extrusionOk="0" h="98" w="251">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6"/>
              <p:cNvSpPr/>
              <p:nvPr/>
            </p:nvSpPr>
            <p:spPr>
              <a:xfrm>
                <a:off x="2634700" y="4552700"/>
                <a:ext cx="4900" cy="4450"/>
              </a:xfrm>
              <a:custGeom>
                <a:rect b="b" l="l" r="r" t="t"/>
                <a:pathLst>
                  <a:path extrusionOk="0" h="178" w="196">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6"/>
              <p:cNvSpPr/>
              <p:nvPr/>
            </p:nvSpPr>
            <p:spPr>
              <a:xfrm>
                <a:off x="2642075" y="4549800"/>
                <a:ext cx="2175" cy="1550"/>
              </a:xfrm>
              <a:custGeom>
                <a:rect b="b" l="l" r="r" t="t"/>
                <a:pathLst>
                  <a:path extrusionOk="0" h="62" w="87">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6"/>
              <p:cNvSpPr/>
              <p:nvPr/>
            </p:nvSpPr>
            <p:spPr>
              <a:xfrm>
                <a:off x="2521625" y="4551775"/>
                <a:ext cx="6075" cy="5175"/>
              </a:xfrm>
              <a:custGeom>
                <a:rect b="b" l="l" r="r" t="t"/>
                <a:pathLst>
                  <a:path extrusionOk="0" h="207" w="243">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6"/>
              <p:cNvSpPr/>
              <p:nvPr/>
            </p:nvSpPr>
            <p:spPr>
              <a:xfrm>
                <a:off x="3835800" y="4290900"/>
                <a:ext cx="3000" cy="2050"/>
              </a:xfrm>
              <a:custGeom>
                <a:rect b="b" l="l" r="r" t="t"/>
                <a:pathLst>
                  <a:path extrusionOk="0" h="82" w="12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6"/>
              <p:cNvSpPr/>
              <p:nvPr/>
            </p:nvSpPr>
            <p:spPr>
              <a:xfrm>
                <a:off x="4279075" y="5047225"/>
                <a:ext cx="2075" cy="875"/>
              </a:xfrm>
              <a:custGeom>
                <a:rect b="b" l="l" r="r" t="t"/>
                <a:pathLst>
                  <a:path extrusionOk="0" h="35" w="83">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6"/>
              <p:cNvSpPr/>
              <p:nvPr/>
            </p:nvSpPr>
            <p:spPr>
              <a:xfrm>
                <a:off x="4263550" y="5044100"/>
                <a:ext cx="2500" cy="2150"/>
              </a:xfrm>
              <a:custGeom>
                <a:rect b="b" l="l" r="r" t="t"/>
                <a:pathLst>
                  <a:path extrusionOk="0" h="86" w="10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6"/>
              <p:cNvSpPr/>
              <p:nvPr/>
            </p:nvSpPr>
            <p:spPr>
              <a:xfrm>
                <a:off x="4317725" y="5293925"/>
                <a:ext cx="7375" cy="3825"/>
              </a:xfrm>
              <a:custGeom>
                <a:rect b="b" l="l" r="r" t="t"/>
                <a:pathLst>
                  <a:path extrusionOk="0" h="153" w="295">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6"/>
              <p:cNvSpPr/>
              <p:nvPr/>
            </p:nvSpPr>
            <p:spPr>
              <a:xfrm>
                <a:off x="3612075" y="4460050"/>
                <a:ext cx="625" cy="25"/>
              </a:xfrm>
              <a:custGeom>
                <a:rect b="b" l="l" r="r" t="t"/>
                <a:pathLst>
                  <a:path extrusionOk="0" h="1" w="25">
                    <a:moveTo>
                      <a:pt x="25" y="0"/>
                    </a:moveTo>
                    <a:cubicBezTo>
                      <a:pt x="0" y="0"/>
                      <a:pt x="12"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6"/>
              <p:cNvSpPr/>
              <p:nvPr/>
            </p:nvSpPr>
            <p:spPr>
              <a:xfrm>
                <a:off x="3020575" y="4688050"/>
                <a:ext cx="8150" cy="2825"/>
              </a:xfrm>
              <a:custGeom>
                <a:rect b="b" l="l" r="r" t="t"/>
                <a:pathLst>
                  <a:path extrusionOk="0" h="113" w="326">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6"/>
              <p:cNvSpPr/>
              <p:nvPr/>
            </p:nvSpPr>
            <p:spPr>
              <a:xfrm>
                <a:off x="3081625" y="5437625"/>
                <a:ext cx="46550" cy="30950"/>
              </a:xfrm>
              <a:custGeom>
                <a:rect b="b" l="l" r="r" t="t"/>
                <a:pathLst>
                  <a:path extrusionOk="0" h="1238" w="1862">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6"/>
              <p:cNvSpPr/>
              <p:nvPr/>
            </p:nvSpPr>
            <p:spPr>
              <a:xfrm>
                <a:off x="2514225" y="4416925"/>
                <a:ext cx="794450" cy="1036075"/>
              </a:xfrm>
              <a:custGeom>
                <a:rect b="b" l="l" r="r" t="t"/>
                <a:pathLst>
                  <a:path extrusionOk="0" h="41443" w="31778">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6"/>
              <p:cNvSpPr/>
              <p:nvPr/>
            </p:nvSpPr>
            <p:spPr>
              <a:xfrm>
                <a:off x="3071475" y="4890625"/>
                <a:ext cx="37600" cy="17125"/>
              </a:xfrm>
              <a:custGeom>
                <a:rect b="b" l="l" r="r" t="t"/>
                <a:pathLst>
                  <a:path extrusionOk="0" h="685" w="1504">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6"/>
              <p:cNvSpPr/>
              <p:nvPr/>
            </p:nvSpPr>
            <p:spPr>
              <a:xfrm>
                <a:off x="4240150" y="5092650"/>
                <a:ext cx="23000" cy="13675"/>
              </a:xfrm>
              <a:custGeom>
                <a:rect b="b" l="l" r="r" t="t"/>
                <a:pathLst>
                  <a:path extrusionOk="0" h="547" w="92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6"/>
              <p:cNvSpPr/>
              <p:nvPr/>
            </p:nvSpPr>
            <p:spPr>
              <a:xfrm>
                <a:off x="4289750" y="5044975"/>
                <a:ext cx="113975" cy="64475"/>
              </a:xfrm>
              <a:custGeom>
                <a:rect b="b" l="l" r="r" t="t"/>
                <a:pathLst>
                  <a:path extrusionOk="0" h="2579" w="4559">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6"/>
              <p:cNvSpPr/>
              <p:nvPr/>
            </p:nvSpPr>
            <p:spPr>
              <a:xfrm>
                <a:off x="4153575" y="4985025"/>
                <a:ext cx="61950" cy="77900"/>
              </a:xfrm>
              <a:custGeom>
                <a:rect b="b" l="l" r="r" t="t"/>
                <a:pathLst>
                  <a:path extrusionOk="0" h="3116" w="2478">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6"/>
              <p:cNvSpPr/>
              <p:nvPr/>
            </p:nvSpPr>
            <p:spPr>
              <a:xfrm>
                <a:off x="3414925" y="4335800"/>
                <a:ext cx="1184100" cy="947650"/>
              </a:xfrm>
              <a:custGeom>
                <a:rect b="b" l="l" r="r" t="t"/>
                <a:pathLst>
                  <a:path extrusionOk="0" h="37906" w="47364">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6"/>
              <p:cNvSpPr/>
              <p:nvPr/>
            </p:nvSpPr>
            <p:spPr>
              <a:xfrm>
                <a:off x="4347950" y="4613175"/>
                <a:ext cx="20075" cy="75225"/>
              </a:xfrm>
              <a:custGeom>
                <a:rect b="b" l="l" r="r" t="t"/>
                <a:pathLst>
                  <a:path extrusionOk="0" h="3009" w="803">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6"/>
              <p:cNvSpPr/>
              <p:nvPr/>
            </p:nvSpPr>
            <p:spPr>
              <a:xfrm>
                <a:off x="3453050" y="4602275"/>
                <a:ext cx="31500" cy="35425"/>
              </a:xfrm>
              <a:custGeom>
                <a:rect b="b" l="l" r="r" t="t"/>
                <a:pathLst>
                  <a:path extrusionOk="0" h="1417" w="126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6"/>
              <p:cNvSpPr/>
              <p:nvPr/>
            </p:nvSpPr>
            <p:spPr>
              <a:xfrm>
                <a:off x="3080400" y="4239175"/>
                <a:ext cx="365975" cy="316825"/>
              </a:xfrm>
              <a:custGeom>
                <a:rect b="b" l="l" r="r" t="t"/>
                <a:pathLst>
                  <a:path extrusionOk="0" h="12673" w="14639">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6"/>
              <p:cNvSpPr/>
              <p:nvPr/>
            </p:nvSpPr>
            <p:spPr>
              <a:xfrm>
                <a:off x="3187275" y="4436700"/>
                <a:ext cx="20050" cy="12100"/>
              </a:xfrm>
              <a:custGeom>
                <a:rect b="b" l="l" r="r" t="t"/>
                <a:pathLst>
                  <a:path extrusionOk="0" h="484" w="802">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6"/>
              <p:cNvSpPr/>
              <p:nvPr/>
            </p:nvSpPr>
            <p:spPr>
              <a:xfrm>
                <a:off x="3195300" y="4424625"/>
                <a:ext cx="3400" cy="2175"/>
              </a:xfrm>
              <a:custGeom>
                <a:rect b="b" l="l" r="r" t="t"/>
                <a:pathLst>
                  <a:path extrusionOk="0" h="87" w="136">
                    <a:moveTo>
                      <a:pt x="49" y="0"/>
                    </a:moveTo>
                    <a:cubicBezTo>
                      <a:pt x="0" y="0"/>
                      <a:pt x="0" y="74"/>
                      <a:pt x="49" y="86"/>
                    </a:cubicBezTo>
                    <a:cubicBezTo>
                      <a:pt x="136" y="86"/>
                      <a:pt x="111"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6"/>
              <p:cNvSpPr/>
              <p:nvPr/>
            </p:nvSpPr>
            <p:spPr>
              <a:xfrm>
                <a:off x="3198450" y="4261625"/>
                <a:ext cx="13525" cy="6050"/>
              </a:xfrm>
              <a:custGeom>
                <a:rect b="b" l="l" r="r" t="t"/>
                <a:pathLst>
                  <a:path extrusionOk="0" h="242" w="541">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6"/>
              <p:cNvSpPr/>
              <p:nvPr/>
            </p:nvSpPr>
            <p:spPr>
              <a:xfrm>
                <a:off x="3227625" y="4251800"/>
                <a:ext cx="5575" cy="1875"/>
              </a:xfrm>
              <a:custGeom>
                <a:rect b="b" l="l" r="r" t="t"/>
                <a:pathLst>
                  <a:path extrusionOk="0" h="75" w="223">
                    <a:moveTo>
                      <a:pt x="87" y="1"/>
                    </a:moveTo>
                    <a:cubicBezTo>
                      <a:pt x="1" y="1"/>
                      <a:pt x="50" y="75"/>
                      <a:pt x="136" y="75"/>
                    </a:cubicBezTo>
                    <a:cubicBezTo>
                      <a:pt x="223" y="75"/>
                      <a:pt x="173" y="1"/>
                      <a:pt x="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6"/>
              <p:cNvSpPr/>
              <p:nvPr/>
            </p:nvSpPr>
            <p:spPr>
              <a:xfrm>
                <a:off x="3238100" y="4249250"/>
                <a:ext cx="9575" cy="3525"/>
              </a:xfrm>
              <a:custGeom>
                <a:rect b="b" l="l" r="r" t="t"/>
                <a:pathLst>
                  <a:path extrusionOk="0" h="141" w="383">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6"/>
              <p:cNvSpPr/>
              <p:nvPr/>
            </p:nvSpPr>
            <p:spPr>
              <a:xfrm>
                <a:off x="3274775" y="4244375"/>
                <a:ext cx="12325" cy="4850"/>
              </a:xfrm>
              <a:custGeom>
                <a:rect b="b" l="l" r="r" t="t"/>
                <a:pathLst>
                  <a:path extrusionOk="0" h="194" w="493">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6"/>
              <p:cNvSpPr/>
              <p:nvPr/>
            </p:nvSpPr>
            <p:spPr>
              <a:xfrm>
                <a:off x="3392625" y="4265275"/>
                <a:ext cx="6525" cy="4025"/>
              </a:xfrm>
              <a:custGeom>
                <a:rect b="b" l="l" r="r" t="t"/>
                <a:pathLst>
                  <a:path extrusionOk="0" h="161" w="261">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6"/>
              <p:cNvSpPr/>
              <p:nvPr/>
            </p:nvSpPr>
            <p:spPr>
              <a:xfrm>
                <a:off x="3402600" y="4270600"/>
                <a:ext cx="6175" cy="1875"/>
              </a:xfrm>
              <a:custGeom>
                <a:rect b="b" l="l" r="r" t="t"/>
                <a:pathLst>
                  <a:path extrusionOk="0" h="75" w="247">
                    <a:moveTo>
                      <a:pt x="74" y="0"/>
                    </a:moveTo>
                    <a:cubicBezTo>
                      <a:pt x="0" y="0"/>
                      <a:pt x="87" y="74"/>
                      <a:pt x="173" y="74"/>
                    </a:cubicBezTo>
                    <a:cubicBezTo>
                      <a:pt x="247" y="74"/>
                      <a:pt x="148" y="13"/>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6"/>
              <p:cNvSpPr/>
              <p:nvPr/>
            </p:nvSpPr>
            <p:spPr>
              <a:xfrm>
                <a:off x="3402325" y="4350675"/>
                <a:ext cx="4600" cy="9900"/>
              </a:xfrm>
              <a:custGeom>
                <a:rect b="b" l="l" r="r" t="t"/>
                <a:pathLst>
                  <a:path extrusionOk="0" h="396" w="184">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6"/>
              <p:cNvSpPr/>
              <p:nvPr/>
            </p:nvSpPr>
            <p:spPr>
              <a:xfrm>
                <a:off x="3403825" y="4369475"/>
                <a:ext cx="7350" cy="4825"/>
              </a:xfrm>
              <a:custGeom>
                <a:rect b="b" l="l" r="r" t="t"/>
                <a:pathLst>
                  <a:path extrusionOk="0" h="193" w="294">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6"/>
              <p:cNvSpPr/>
              <p:nvPr/>
            </p:nvSpPr>
            <p:spPr>
              <a:xfrm>
                <a:off x="3370875" y="4401475"/>
                <a:ext cx="16050" cy="11450"/>
              </a:xfrm>
              <a:custGeom>
                <a:rect b="b" l="l" r="r" t="t"/>
                <a:pathLst>
                  <a:path extrusionOk="0" h="458" w="642">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6"/>
              <p:cNvSpPr/>
              <p:nvPr/>
            </p:nvSpPr>
            <p:spPr>
              <a:xfrm>
                <a:off x="3367475" y="4396275"/>
                <a:ext cx="10825" cy="2175"/>
              </a:xfrm>
              <a:custGeom>
                <a:rect b="b" l="l" r="r" t="t"/>
                <a:pathLst>
                  <a:path extrusionOk="0" h="87" w="433">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6"/>
              <p:cNvSpPr/>
              <p:nvPr/>
            </p:nvSpPr>
            <p:spPr>
              <a:xfrm>
                <a:off x="3350550" y="4426950"/>
                <a:ext cx="15950" cy="6275"/>
              </a:xfrm>
              <a:custGeom>
                <a:rect b="b" l="l" r="r" t="t"/>
                <a:pathLst>
                  <a:path extrusionOk="0" h="251" w="638">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6"/>
              <p:cNvSpPr/>
              <p:nvPr/>
            </p:nvSpPr>
            <p:spPr>
              <a:xfrm>
                <a:off x="3210700" y="4440625"/>
                <a:ext cx="3400" cy="5300"/>
              </a:xfrm>
              <a:custGeom>
                <a:rect b="b" l="l" r="r" t="t"/>
                <a:pathLst>
                  <a:path extrusionOk="0" h="212" w="136">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6"/>
              <p:cNvSpPr/>
              <p:nvPr/>
            </p:nvSpPr>
            <p:spPr>
              <a:xfrm>
                <a:off x="3199600" y="4422725"/>
                <a:ext cx="4650" cy="3200"/>
              </a:xfrm>
              <a:custGeom>
                <a:rect b="b" l="l" r="r" t="t"/>
                <a:pathLst>
                  <a:path extrusionOk="0" h="128" w="186">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6"/>
              <p:cNvSpPr/>
              <p:nvPr/>
            </p:nvSpPr>
            <p:spPr>
              <a:xfrm>
                <a:off x="3409350" y="4333100"/>
                <a:ext cx="3050" cy="1800"/>
              </a:xfrm>
              <a:custGeom>
                <a:rect b="b" l="l" r="r" t="t"/>
                <a:pathLst>
                  <a:path extrusionOk="0" h="72" w="122">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6"/>
              <p:cNvSpPr/>
              <p:nvPr/>
            </p:nvSpPr>
            <p:spPr>
              <a:xfrm>
                <a:off x="3399750" y="4317175"/>
                <a:ext cx="3675" cy="1925"/>
              </a:xfrm>
              <a:custGeom>
                <a:rect b="b" l="l" r="r" t="t"/>
                <a:pathLst>
                  <a:path extrusionOk="0" h="77" w="147">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6"/>
              <p:cNvSpPr/>
              <p:nvPr/>
            </p:nvSpPr>
            <p:spPr>
              <a:xfrm>
                <a:off x="3409250" y="4312325"/>
                <a:ext cx="3100" cy="2025"/>
              </a:xfrm>
              <a:custGeom>
                <a:rect b="b" l="l" r="r" t="t"/>
                <a:pathLst>
                  <a:path extrusionOk="0" h="81" w="124">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6"/>
              <p:cNvSpPr/>
              <p:nvPr/>
            </p:nvSpPr>
            <p:spPr>
              <a:xfrm>
                <a:off x="3083875" y="4339550"/>
                <a:ext cx="5525" cy="725"/>
              </a:xfrm>
              <a:custGeom>
                <a:rect b="b" l="l" r="r" t="t"/>
                <a:pathLst>
                  <a:path extrusionOk="0" h="29" w="221">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6"/>
              <p:cNvSpPr/>
              <p:nvPr/>
            </p:nvSpPr>
            <p:spPr>
              <a:xfrm>
                <a:off x="3091575" y="4339250"/>
                <a:ext cx="5175" cy="600"/>
              </a:xfrm>
              <a:custGeom>
                <a:rect b="b" l="l" r="r" t="t"/>
                <a:pathLst>
                  <a:path extrusionOk="0" h="24" w="207">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9" name="Google Shape;2619;p46"/>
            <p:cNvSpPr/>
            <p:nvPr/>
          </p:nvSpPr>
          <p:spPr>
            <a:xfrm>
              <a:off x="4862183" y="3305557"/>
              <a:ext cx="1007599" cy="635138"/>
            </a:xfrm>
            <a:custGeom>
              <a:rect b="b" l="l" r="r" t="t"/>
              <a:pathLst>
                <a:path extrusionOk="0" h="44038" w="69863">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0" name="Google Shape;2620;p46"/>
            <p:cNvGrpSpPr/>
            <p:nvPr/>
          </p:nvGrpSpPr>
          <p:grpSpPr>
            <a:xfrm>
              <a:off x="4851510" y="3282978"/>
              <a:ext cx="1028757" cy="669305"/>
              <a:chOff x="2732000" y="1526850"/>
              <a:chExt cx="1783250" cy="1160175"/>
            </a:xfrm>
          </p:grpSpPr>
          <p:sp>
            <p:nvSpPr>
              <p:cNvPr id="2621" name="Google Shape;2621;p46"/>
              <p:cNvSpPr/>
              <p:nvPr/>
            </p:nvSpPr>
            <p:spPr>
              <a:xfrm>
                <a:off x="3766400" y="1850425"/>
                <a:ext cx="68700" cy="62425"/>
              </a:xfrm>
              <a:custGeom>
                <a:rect b="b" l="l" r="r" t="t"/>
                <a:pathLst>
                  <a:path extrusionOk="0" h="2497" w="2748">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6"/>
              <p:cNvSpPr/>
              <p:nvPr/>
            </p:nvSpPr>
            <p:spPr>
              <a:xfrm>
                <a:off x="3469450" y="2168575"/>
                <a:ext cx="68700" cy="62550"/>
              </a:xfrm>
              <a:custGeom>
                <a:rect b="b" l="l" r="r" t="t"/>
                <a:pathLst>
                  <a:path extrusionOk="0" h="2502" w="2748">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6"/>
              <p:cNvSpPr/>
              <p:nvPr/>
            </p:nvSpPr>
            <p:spPr>
              <a:xfrm>
                <a:off x="4059625" y="2013625"/>
                <a:ext cx="73050" cy="62500"/>
              </a:xfrm>
              <a:custGeom>
                <a:rect b="b" l="l" r="r" t="t"/>
                <a:pathLst>
                  <a:path extrusionOk="0" h="2500" w="2922">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6"/>
              <p:cNvSpPr/>
              <p:nvPr/>
            </p:nvSpPr>
            <p:spPr>
              <a:xfrm>
                <a:off x="4163450" y="1701900"/>
                <a:ext cx="73025" cy="62575"/>
              </a:xfrm>
              <a:custGeom>
                <a:rect b="b" l="l" r="r" t="t"/>
                <a:pathLst>
                  <a:path extrusionOk="0" h="2503" w="2921">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6"/>
              <p:cNvSpPr/>
              <p:nvPr/>
            </p:nvSpPr>
            <p:spPr>
              <a:xfrm>
                <a:off x="3076400" y="2487150"/>
                <a:ext cx="68700" cy="62400"/>
              </a:xfrm>
              <a:custGeom>
                <a:rect b="b" l="l" r="r" t="t"/>
                <a:pathLst>
                  <a:path extrusionOk="0" h="2496" w="2748">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6"/>
              <p:cNvSpPr/>
              <p:nvPr/>
            </p:nvSpPr>
            <p:spPr>
              <a:xfrm>
                <a:off x="3138925" y="2281300"/>
                <a:ext cx="73025" cy="62575"/>
              </a:xfrm>
              <a:custGeom>
                <a:rect b="b" l="l" r="r" t="t"/>
                <a:pathLst>
                  <a:path extrusionOk="0" h="2503" w="2921">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6"/>
              <p:cNvSpPr/>
              <p:nvPr/>
            </p:nvSpPr>
            <p:spPr>
              <a:xfrm>
                <a:off x="3187900" y="2440550"/>
                <a:ext cx="62550" cy="62575"/>
              </a:xfrm>
              <a:custGeom>
                <a:rect b="b" l="l" r="r" t="t"/>
                <a:pathLst>
                  <a:path extrusionOk="0" h="2503" w="2502">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6"/>
              <p:cNvSpPr/>
              <p:nvPr/>
            </p:nvSpPr>
            <p:spPr>
              <a:xfrm>
                <a:off x="3536275" y="1737400"/>
                <a:ext cx="68725" cy="62425"/>
              </a:xfrm>
              <a:custGeom>
                <a:rect b="b" l="l" r="r" t="t"/>
                <a:pathLst>
                  <a:path extrusionOk="0" h="2497" w="2749">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6"/>
              <p:cNvSpPr/>
              <p:nvPr/>
            </p:nvSpPr>
            <p:spPr>
              <a:xfrm>
                <a:off x="4294050" y="2299775"/>
                <a:ext cx="73025" cy="62375"/>
              </a:xfrm>
              <a:custGeom>
                <a:rect b="b" l="l" r="r" t="t"/>
                <a:pathLst>
                  <a:path extrusionOk="0" h="2495" w="2921">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6"/>
              <p:cNvSpPr/>
              <p:nvPr/>
            </p:nvSpPr>
            <p:spPr>
              <a:xfrm>
                <a:off x="3983250" y="1642450"/>
                <a:ext cx="72925" cy="62550"/>
              </a:xfrm>
              <a:custGeom>
                <a:rect b="b" l="l" r="r" t="t"/>
                <a:pathLst>
                  <a:path extrusionOk="0" h="2502" w="2917">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6"/>
              <p:cNvSpPr/>
              <p:nvPr/>
            </p:nvSpPr>
            <p:spPr>
              <a:xfrm>
                <a:off x="2742800" y="1650150"/>
                <a:ext cx="68700" cy="62550"/>
              </a:xfrm>
              <a:custGeom>
                <a:rect b="b" l="l" r="r" t="t"/>
                <a:pathLst>
                  <a:path extrusionOk="0" h="2502" w="2748">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6"/>
              <p:cNvSpPr/>
              <p:nvPr/>
            </p:nvSpPr>
            <p:spPr>
              <a:xfrm>
                <a:off x="3338825" y="1526850"/>
                <a:ext cx="68425" cy="62400"/>
              </a:xfrm>
              <a:custGeom>
                <a:rect b="b" l="l" r="r" t="t"/>
                <a:pathLst>
                  <a:path extrusionOk="0" h="2496" w="2737">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6"/>
              <p:cNvSpPr/>
              <p:nvPr/>
            </p:nvSpPr>
            <p:spPr>
              <a:xfrm>
                <a:off x="2812725" y="2006775"/>
                <a:ext cx="68400" cy="62400"/>
              </a:xfrm>
              <a:custGeom>
                <a:rect b="b" l="l" r="r" t="t"/>
                <a:pathLst>
                  <a:path extrusionOk="0" h="2496" w="2736">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6"/>
              <p:cNvSpPr/>
              <p:nvPr/>
            </p:nvSpPr>
            <p:spPr>
              <a:xfrm>
                <a:off x="3025250" y="1857425"/>
                <a:ext cx="72725" cy="62575"/>
              </a:xfrm>
              <a:custGeom>
                <a:rect b="b" l="l" r="r" t="t"/>
                <a:pathLst>
                  <a:path extrusionOk="0" h="2503" w="2909">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6"/>
              <p:cNvSpPr/>
              <p:nvPr/>
            </p:nvSpPr>
            <p:spPr>
              <a:xfrm>
                <a:off x="2844125" y="1700725"/>
                <a:ext cx="68725" cy="62425"/>
              </a:xfrm>
              <a:custGeom>
                <a:rect b="b" l="l" r="r" t="t"/>
                <a:pathLst>
                  <a:path extrusionOk="0" h="2497" w="2749">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6"/>
              <p:cNvSpPr/>
              <p:nvPr/>
            </p:nvSpPr>
            <p:spPr>
              <a:xfrm>
                <a:off x="3873900" y="1758625"/>
                <a:ext cx="68700" cy="62425"/>
              </a:xfrm>
              <a:custGeom>
                <a:rect b="b" l="l" r="r" t="t"/>
                <a:pathLst>
                  <a:path extrusionOk="0" h="2497" w="2748">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6"/>
              <p:cNvSpPr/>
              <p:nvPr/>
            </p:nvSpPr>
            <p:spPr>
              <a:xfrm>
                <a:off x="4437900" y="1719900"/>
                <a:ext cx="70875" cy="62425"/>
              </a:xfrm>
              <a:custGeom>
                <a:rect b="b" l="l" r="r" t="t"/>
                <a:pathLst>
                  <a:path extrusionOk="0" h="2497" w="2835">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6"/>
              <p:cNvSpPr/>
              <p:nvPr/>
            </p:nvSpPr>
            <p:spPr>
              <a:xfrm>
                <a:off x="3885600" y="2022800"/>
                <a:ext cx="68725" cy="62400"/>
              </a:xfrm>
              <a:custGeom>
                <a:rect b="b" l="l" r="r" t="t"/>
                <a:pathLst>
                  <a:path extrusionOk="0" h="2496" w="2749">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6"/>
              <p:cNvSpPr/>
              <p:nvPr/>
            </p:nvSpPr>
            <p:spPr>
              <a:xfrm>
                <a:off x="3596350" y="2418150"/>
                <a:ext cx="68725" cy="62400"/>
              </a:xfrm>
              <a:custGeom>
                <a:rect b="b" l="l" r="r" t="t"/>
                <a:pathLst>
                  <a:path extrusionOk="0" h="2496" w="2749">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6"/>
              <p:cNvSpPr/>
              <p:nvPr/>
            </p:nvSpPr>
            <p:spPr>
              <a:xfrm>
                <a:off x="3004925" y="1537175"/>
                <a:ext cx="68725" cy="62625"/>
              </a:xfrm>
              <a:custGeom>
                <a:rect b="b" l="l" r="r" t="t"/>
                <a:pathLst>
                  <a:path extrusionOk="0" h="2505" w="2749">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6"/>
              <p:cNvSpPr/>
              <p:nvPr/>
            </p:nvSpPr>
            <p:spPr>
              <a:xfrm>
                <a:off x="2835825" y="1863000"/>
                <a:ext cx="37600" cy="37300"/>
              </a:xfrm>
              <a:custGeom>
                <a:rect b="b" l="l" r="r" t="t"/>
                <a:pathLst>
                  <a:path extrusionOk="0" h="1492" w="1504">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6"/>
              <p:cNvSpPr/>
              <p:nvPr/>
            </p:nvSpPr>
            <p:spPr>
              <a:xfrm>
                <a:off x="4013750" y="1801075"/>
                <a:ext cx="37600" cy="37600"/>
              </a:xfrm>
              <a:custGeom>
                <a:rect b="b" l="l" r="r" t="t"/>
                <a:pathLst>
                  <a:path extrusionOk="0" h="1504" w="1504">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6"/>
              <p:cNvSpPr/>
              <p:nvPr/>
            </p:nvSpPr>
            <p:spPr>
              <a:xfrm>
                <a:off x="3645325" y="2219575"/>
                <a:ext cx="41000" cy="37550"/>
              </a:xfrm>
              <a:custGeom>
                <a:rect b="b" l="l" r="r" t="t"/>
                <a:pathLst>
                  <a:path extrusionOk="0" h="1502" w="164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6"/>
              <p:cNvSpPr/>
              <p:nvPr/>
            </p:nvSpPr>
            <p:spPr>
              <a:xfrm>
                <a:off x="3072075" y="2347850"/>
                <a:ext cx="37300" cy="37600"/>
              </a:xfrm>
              <a:custGeom>
                <a:rect b="b" l="l" r="r" t="t"/>
                <a:pathLst>
                  <a:path extrusionOk="0" h="1504" w="1492">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6"/>
              <p:cNvSpPr/>
              <p:nvPr/>
            </p:nvSpPr>
            <p:spPr>
              <a:xfrm>
                <a:off x="2732000" y="1809100"/>
                <a:ext cx="37625" cy="37600"/>
              </a:xfrm>
              <a:custGeom>
                <a:rect b="b" l="l" r="r" t="t"/>
                <a:pathLst>
                  <a:path extrusionOk="0" h="1504" w="1505">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6"/>
              <p:cNvSpPr/>
              <p:nvPr/>
            </p:nvSpPr>
            <p:spPr>
              <a:xfrm>
                <a:off x="3434950" y="1987125"/>
                <a:ext cx="37600" cy="37625"/>
              </a:xfrm>
              <a:custGeom>
                <a:rect b="b" l="l" r="r" t="t"/>
                <a:pathLst>
                  <a:path extrusionOk="0" h="1505" w="1504">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6"/>
              <p:cNvSpPr/>
              <p:nvPr/>
            </p:nvSpPr>
            <p:spPr>
              <a:xfrm>
                <a:off x="4287575" y="1789375"/>
                <a:ext cx="37600" cy="37600"/>
              </a:xfrm>
              <a:custGeom>
                <a:rect b="b" l="l" r="r" t="t"/>
                <a:pathLst>
                  <a:path extrusionOk="0" h="1504" w="1504">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6"/>
              <p:cNvSpPr/>
              <p:nvPr/>
            </p:nvSpPr>
            <p:spPr>
              <a:xfrm>
                <a:off x="4039300" y="1562675"/>
                <a:ext cx="37300" cy="37600"/>
              </a:xfrm>
              <a:custGeom>
                <a:rect b="b" l="l" r="r" t="t"/>
                <a:pathLst>
                  <a:path extrusionOk="0" h="1504" w="1492">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6"/>
              <p:cNvSpPr/>
              <p:nvPr/>
            </p:nvSpPr>
            <p:spPr>
              <a:xfrm>
                <a:off x="3754075" y="2428650"/>
                <a:ext cx="42525" cy="37400"/>
              </a:xfrm>
              <a:custGeom>
                <a:rect b="b" l="l" r="r" t="t"/>
                <a:pathLst>
                  <a:path extrusionOk="0" h="1496" w="1701">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6"/>
              <p:cNvSpPr/>
              <p:nvPr/>
            </p:nvSpPr>
            <p:spPr>
              <a:xfrm>
                <a:off x="4471475" y="2611600"/>
                <a:ext cx="43775" cy="37525"/>
              </a:xfrm>
              <a:custGeom>
                <a:rect b="b" l="l" r="r" t="t"/>
                <a:pathLst>
                  <a:path extrusionOk="0" h="1501" w="1751">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6"/>
              <p:cNvSpPr/>
              <p:nvPr/>
            </p:nvSpPr>
            <p:spPr>
              <a:xfrm>
                <a:off x="3045900" y="2649725"/>
                <a:ext cx="37300" cy="37300"/>
              </a:xfrm>
              <a:custGeom>
                <a:rect b="b" l="l" r="r" t="t"/>
                <a:pathLst>
                  <a:path extrusionOk="0" h="1492" w="1492">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6"/>
              <p:cNvSpPr/>
              <p:nvPr/>
            </p:nvSpPr>
            <p:spPr>
              <a:xfrm>
                <a:off x="3583225" y="2266300"/>
                <a:ext cx="44875" cy="37525"/>
              </a:xfrm>
              <a:custGeom>
                <a:rect b="b" l="l" r="r" t="t"/>
                <a:pathLst>
                  <a:path extrusionOk="0" h="1501" w="1795">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6"/>
              <p:cNvSpPr/>
              <p:nvPr/>
            </p:nvSpPr>
            <p:spPr>
              <a:xfrm>
                <a:off x="4225050" y="2447725"/>
                <a:ext cx="43775" cy="37525"/>
              </a:xfrm>
              <a:custGeom>
                <a:rect b="b" l="l" r="r" t="t"/>
                <a:pathLst>
                  <a:path extrusionOk="0" h="1501" w="1751">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6"/>
              <p:cNvSpPr/>
              <p:nvPr/>
            </p:nvSpPr>
            <p:spPr>
              <a:xfrm>
                <a:off x="4184700" y="1906425"/>
                <a:ext cx="43775" cy="37525"/>
              </a:xfrm>
              <a:custGeom>
                <a:rect b="b" l="l" r="r" t="t"/>
                <a:pathLst>
                  <a:path extrusionOk="0" h="1501" w="1751">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6"/>
              <p:cNvSpPr/>
              <p:nvPr/>
            </p:nvSpPr>
            <p:spPr>
              <a:xfrm>
                <a:off x="3575400" y="1583100"/>
                <a:ext cx="42225" cy="37400"/>
              </a:xfrm>
              <a:custGeom>
                <a:rect b="b" l="l" r="r" t="t"/>
                <a:pathLst>
                  <a:path extrusionOk="0" h="1496" w="1689">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6"/>
              <p:cNvSpPr/>
              <p:nvPr/>
            </p:nvSpPr>
            <p:spPr>
              <a:xfrm>
                <a:off x="3231025" y="1595925"/>
                <a:ext cx="37300" cy="37300"/>
              </a:xfrm>
              <a:custGeom>
                <a:rect b="b" l="l" r="r" t="t"/>
                <a:pathLst>
                  <a:path extrusionOk="0" h="1492" w="1492">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57" name="Google Shape;2657;p46"/>
          <p:cNvGrpSpPr/>
          <p:nvPr/>
        </p:nvGrpSpPr>
        <p:grpSpPr>
          <a:xfrm>
            <a:off x="4005100" y="1921297"/>
            <a:ext cx="2127409" cy="1097580"/>
            <a:chOff x="4758945" y="2591412"/>
            <a:chExt cx="1114585" cy="575011"/>
          </a:xfrm>
        </p:grpSpPr>
        <p:grpSp>
          <p:nvGrpSpPr>
            <p:cNvPr id="2658" name="Google Shape;2658;p46"/>
            <p:cNvGrpSpPr/>
            <p:nvPr/>
          </p:nvGrpSpPr>
          <p:grpSpPr>
            <a:xfrm>
              <a:off x="4758945" y="2591412"/>
              <a:ext cx="1114585" cy="575011"/>
              <a:chOff x="4758945" y="2591412"/>
              <a:chExt cx="1114585" cy="575011"/>
            </a:xfrm>
          </p:grpSpPr>
          <p:sp>
            <p:nvSpPr>
              <p:cNvPr id="2659" name="Google Shape;2659;p46"/>
              <p:cNvSpPr/>
              <p:nvPr/>
            </p:nvSpPr>
            <p:spPr>
              <a:xfrm>
                <a:off x="5448196" y="3022270"/>
                <a:ext cx="16903" cy="14596"/>
              </a:xfrm>
              <a:custGeom>
                <a:rect b="b" l="l" r="r" t="t"/>
                <a:pathLst>
                  <a:path extrusionOk="0" h="1012" w="1172">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6"/>
              <p:cNvSpPr/>
              <p:nvPr/>
            </p:nvSpPr>
            <p:spPr>
              <a:xfrm>
                <a:off x="5456546" y="3007126"/>
                <a:ext cx="8553" cy="7327"/>
              </a:xfrm>
              <a:custGeom>
                <a:rect b="b" l="l" r="r" t="t"/>
                <a:pathLst>
                  <a:path extrusionOk="0" h="508" w="593">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6"/>
              <p:cNvSpPr/>
              <p:nvPr/>
            </p:nvSpPr>
            <p:spPr>
              <a:xfrm>
                <a:off x="5531904" y="2597917"/>
                <a:ext cx="9778" cy="8351"/>
              </a:xfrm>
              <a:custGeom>
                <a:rect b="b" l="l" r="r" t="t"/>
                <a:pathLst>
                  <a:path extrusionOk="0" h="579" w="678">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6"/>
              <p:cNvSpPr/>
              <p:nvPr/>
            </p:nvSpPr>
            <p:spPr>
              <a:xfrm>
                <a:off x="5821739" y="2669496"/>
                <a:ext cx="8538" cy="7327"/>
              </a:xfrm>
              <a:custGeom>
                <a:rect b="b" l="l" r="r" t="t"/>
                <a:pathLst>
                  <a:path extrusionOk="0" h="508" w="592">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6"/>
              <p:cNvSpPr/>
              <p:nvPr/>
            </p:nvSpPr>
            <p:spPr>
              <a:xfrm>
                <a:off x="5759001" y="2870141"/>
                <a:ext cx="8553" cy="7327"/>
              </a:xfrm>
              <a:custGeom>
                <a:rect b="b" l="l" r="r" t="t"/>
                <a:pathLst>
                  <a:path extrusionOk="0" h="508" w="593">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6"/>
              <p:cNvSpPr/>
              <p:nvPr/>
            </p:nvSpPr>
            <p:spPr>
              <a:xfrm>
                <a:off x="5766645" y="2877252"/>
                <a:ext cx="8553" cy="7327"/>
              </a:xfrm>
              <a:custGeom>
                <a:rect b="b" l="l" r="r" t="t"/>
                <a:pathLst>
                  <a:path extrusionOk="0" h="508" w="593">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6"/>
              <p:cNvSpPr/>
              <p:nvPr/>
            </p:nvSpPr>
            <p:spPr>
              <a:xfrm>
                <a:off x="5776063" y="2747608"/>
                <a:ext cx="34672" cy="44061"/>
              </a:xfrm>
              <a:custGeom>
                <a:rect b="b" l="l" r="r" t="t"/>
                <a:pathLst>
                  <a:path extrusionOk="0" h="3055" w="2404">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6"/>
              <p:cNvSpPr/>
              <p:nvPr/>
            </p:nvSpPr>
            <p:spPr>
              <a:xfrm>
                <a:off x="5262146" y="2697057"/>
                <a:ext cx="17076" cy="14596"/>
              </a:xfrm>
              <a:custGeom>
                <a:rect b="b" l="l" r="r" t="t"/>
                <a:pathLst>
                  <a:path extrusionOk="0" h="1012" w="1184">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6"/>
              <p:cNvSpPr/>
              <p:nvPr/>
            </p:nvSpPr>
            <p:spPr>
              <a:xfrm>
                <a:off x="5207758" y="2599431"/>
                <a:ext cx="665771" cy="488245"/>
              </a:xfrm>
              <a:custGeom>
                <a:rect b="b" l="l" r="r" t="t"/>
                <a:pathLst>
                  <a:path extrusionOk="0" h="33853" w="46162">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6"/>
              <p:cNvSpPr/>
              <p:nvPr/>
            </p:nvSpPr>
            <p:spPr>
              <a:xfrm>
                <a:off x="5724531" y="2992055"/>
                <a:ext cx="139509" cy="101347"/>
              </a:xfrm>
              <a:custGeom>
                <a:rect b="b" l="l" r="r" t="t"/>
                <a:pathLst>
                  <a:path extrusionOk="0" h="7027" w="9673">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6"/>
              <p:cNvSpPr/>
              <p:nvPr/>
            </p:nvSpPr>
            <p:spPr>
              <a:xfrm>
                <a:off x="5084085" y="2591412"/>
                <a:ext cx="141643" cy="74492"/>
              </a:xfrm>
              <a:custGeom>
                <a:rect b="b" l="l" r="r" t="t"/>
                <a:pathLst>
                  <a:path extrusionOk="0" h="5165" w="9821">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6"/>
              <p:cNvSpPr/>
              <p:nvPr/>
            </p:nvSpPr>
            <p:spPr>
              <a:xfrm>
                <a:off x="5027751" y="3159269"/>
                <a:ext cx="8495" cy="7154"/>
              </a:xfrm>
              <a:custGeom>
                <a:rect b="b" l="l" r="r" t="t"/>
                <a:pathLst>
                  <a:path extrusionOk="0" h="496" w="589">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6"/>
              <p:cNvSpPr/>
              <p:nvPr/>
            </p:nvSpPr>
            <p:spPr>
              <a:xfrm>
                <a:off x="4758945" y="2630324"/>
                <a:ext cx="363721" cy="520753"/>
              </a:xfrm>
              <a:custGeom>
                <a:rect b="b" l="l" r="r" t="t"/>
                <a:pathLst>
                  <a:path extrusionOk="0" h="36107" w="25219">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6"/>
              <p:cNvSpPr/>
              <p:nvPr/>
            </p:nvSpPr>
            <p:spPr>
              <a:xfrm>
                <a:off x="5065783" y="2646593"/>
                <a:ext cx="13687" cy="11754"/>
              </a:xfrm>
              <a:custGeom>
                <a:rect b="b" l="l" r="r" t="t"/>
                <a:pathLst>
                  <a:path extrusionOk="0" h="815" w="949">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6"/>
              <p:cNvSpPr/>
              <p:nvPr/>
            </p:nvSpPr>
            <p:spPr>
              <a:xfrm>
                <a:off x="5245791" y="2697778"/>
                <a:ext cx="8553" cy="7327"/>
              </a:xfrm>
              <a:custGeom>
                <a:rect b="b" l="l" r="r" t="t"/>
                <a:pathLst>
                  <a:path extrusionOk="0" h="508" w="593">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6"/>
              <p:cNvSpPr/>
              <p:nvPr/>
            </p:nvSpPr>
            <p:spPr>
              <a:xfrm>
                <a:off x="5074480" y="2638040"/>
                <a:ext cx="8553" cy="7327"/>
              </a:xfrm>
              <a:custGeom>
                <a:rect b="b" l="l" r="r" t="t"/>
                <a:pathLst>
                  <a:path extrusionOk="0" h="508" w="593">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5" name="Google Shape;2675;p46"/>
            <p:cNvGrpSpPr/>
            <p:nvPr/>
          </p:nvGrpSpPr>
          <p:grpSpPr>
            <a:xfrm>
              <a:off x="4760834" y="2594715"/>
              <a:ext cx="1108903" cy="517407"/>
              <a:chOff x="4760834" y="2594715"/>
              <a:chExt cx="1108903" cy="517407"/>
            </a:xfrm>
          </p:grpSpPr>
          <p:sp>
            <p:nvSpPr>
              <p:cNvPr id="2676" name="Google Shape;2676;p46"/>
              <p:cNvSpPr/>
              <p:nvPr/>
            </p:nvSpPr>
            <p:spPr>
              <a:xfrm>
                <a:off x="4760834" y="2668270"/>
                <a:ext cx="11567" cy="9966"/>
              </a:xfrm>
              <a:custGeom>
                <a:rect b="b" l="l" r="r" t="t"/>
                <a:pathLst>
                  <a:path extrusionOk="0" h="691" w="802">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6"/>
              <p:cNvSpPr/>
              <p:nvPr/>
            </p:nvSpPr>
            <p:spPr>
              <a:xfrm>
                <a:off x="4816995" y="2636684"/>
                <a:ext cx="8004" cy="6721"/>
              </a:xfrm>
              <a:custGeom>
                <a:rect b="b" l="l" r="r" t="t"/>
                <a:pathLst>
                  <a:path extrusionOk="0" h="466" w="555">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6"/>
              <p:cNvSpPr/>
              <p:nvPr/>
            </p:nvSpPr>
            <p:spPr>
              <a:xfrm>
                <a:off x="4877411" y="2637247"/>
                <a:ext cx="10139" cy="8653"/>
              </a:xfrm>
              <a:custGeom>
                <a:rect b="b" l="l" r="r" t="t"/>
                <a:pathLst>
                  <a:path extrusionOk="0" h="600" w="703">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6"/>
              <p:cNvSpPr/>
              <p:nvPr/>
            </p:nvSpPr>
            <p:spPr>
              <a:xfrm>
                <a:off x="4834230" y="2747507"/>
                <a:ext cx="8538" cy="7154"/>
              </a:xfrm>
              <a:custGeom>
                <a:rect b="b" l="l" r="r" t="t"/>
                <a:pathLst>
                  <a:path extrusionOk="0" h="496" w="592">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6"/>
              <p:cNvSpPr/>
              <p:nvPr/>
            </p:nvSpPr>
            <p:spPr>
              <a:xfrm>
                <a:off x="4882560" y="2695788"/>
                <a:ext cx="8365" cy="7327"/>
              </a:xfrm>
              <a:custGeom>
                <a:rect b="b" l="l" r="r" t="t"/>
                <a:pathLst>
                  <a:path extrusionOk="0" h="508" w="58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6"/>
              <p:cNvSpPr/>
              <p:nvPr/>
            </p:nvSpPr>
            <p:spPr>
              <a:xfrm>
                <a:off x="4964133" y="2657972"/>
                <a:ext cx="8004" cy="6793"/>
              </a:xfrm>
              <a:custGeom>
                <a:rect b="b" l="l" r="r" t="t"/>
                <a:pathLst>
                  <a:path extrusionOk="0" h="471" w="555">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6"/>
              <p:cNvSpPr/>
              <p:nvPr/>
            </p:nvSpPr>
            <p:spPr>
              <a:xfrm>
                <a:off x="5161563" y="2621887"/>
                <a:ext cx="10500" cy="8841"/>
              </a:xfrm>
              <a:custGeom>
                <a:rect b="b" l="l" r="r" t="t"/>
                <a:pathLst>
                  <a:path extrusionOk="0" h="613" w="728">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6"/>
              <p:cNvSpPr/>
              <p:nvPr/>
            </p:nvSpPr>
            <p:spPr>
              <a:xfrm>
                <a:off x="4961105" y="2633093"/>
                <a:ext cx="10153" cy="8711"/>
              </a:xfrm>
              <a:custGeom>
                <a:rect b="b" l="l" r="r" t="t"/>
                <a:pathLst>
                  <a:path extrusionOk="0" h="604" w="704">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6"/>
              <p:cNvSpPr/>
              <p:nvPr/>
            </p:nvSpPr>
            <p:spPr>
              <a:xfrm>
                <a:off x="4997536" y="2903731"/>
                <a:ext cx="10327" cy="8754"/>
              </a:xfrm>
              <a:custGeom>
                <a:rect b="b" l="l" r="r" t="t"/>
                <a:pathLst>
                  <a:path extrusionOk="0" h="607" w="716">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6"/>
              <p:cNvSpPr/>
              <p:nvPr/>
            </p:nvSpPr>
            <p:spPr>
              <a:xfrm>
                <a:off x="5355849" y="3058860"/>
                <a:ext cx="10442" cy="8841"/>
              </a:xfrm>
              <a:custGeom>
                <a:rect b="b" l="l" r="r" t="t"/>
                <a:pathLst>
                  <a:path extrusionOk="0" h="613" w="724">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6"/>
              <p:cNvSpPr/>
              <p:nvPr/>
            </p:nvSpPr>
            <p:spPr>
              <a:xfrm>
                <a:off x="5255742" y="2858257"/>
                <a:ext cx="10153" cy="8711"/>
              </a:xfrm>
              <a:custGeom>
                <a:rect b="b" l="l" r="r" t="t"/>
                <a:pathLst>
                  <a:path extrusionOk="0" h="604" w="704">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6"/>
              <p:cNvSpPr/>
              <p:nvPr/>
            </p:nvSpPr>
            <p:spPr>
              <a:xfrm>
                <a:off x="5376055" y="2878146"/>
                <a:ext cx="11567" cy="9952"/>
              </a:xfrm>
              <a:custGeom>
                <a:rect b="b" l="l" r="r" t="t"/>
                <a:pathLst>
                  <a:path extrusionOk="0" h="690" w="802">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6"/>
              <p:cNvSpPr/>
              <p:nvPr/>
            </p:nvSpPr>
            <p:spPr>
              <a:xfrm>
                <a:off x="5327955" y="2880280"/>
                <a:ext cx="10254" cy="8653"/>
              </a:xfrm>
              <a:custGeom>
                <a:rect b="b" l="l" r="r" t="t"/>
                <a:pathLst>
                  <a:path extrusionOk="0" h="600" w="711">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6"/>
              <p:cNvSpPr/>
              <p:nvPr/>
            </p:nvSpPr>
            <p:spPr>
              <a:xfrm>
                <a:off x="5214523" y="2866940"/>
                <a:ext cx="10139" cy="8625"/>
              </a:xfrm>
              <a:custGeom>
                <a:rect b="b" l="l" r="r" t="t"/>
                <a:pathLst>
                  <a:path extrusionOk="0" h="598" w="703">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6"/>
              <p:cNvSpPr/>
              <p:nvPr/>
            </p:nvSpPr>
            <p:spPr>
              <a:xfrm>
                <a:off x="5288971" y="2879920"/>
                <a:ext cx="10153" cy="8711"/>
              </a:xfrm>
              <a:custGeom>
                <a:rect b="b" l="l" r="r" t="t"/>
                <a:pathLst>
                  <a:path extrusionOk="0" h="604" w="704">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6"/>
              <p:cNvSpPr/>
              <p:nvPr/>
            </p:nvSpPr>
            <p:spPr>
              <a:xfrm>
                <a:off x="5728887" y="3072907"/>
                <a:ext cx="1529" cy="923"/>
              </a:xfrm>
              <a:custGeom>
                <a:rect b="b" l="l" r="r" t="t"/>
                <a:pathLst>
                  <a:path extrusionOk="0" h="64" w="106">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6"/>
              <p:cNvSpPr/>
              <p:nvPr/>
            </p:nvSpPr>
            <p:spPr>
              <a:xfrm>
                <a:off x="5824464" y="3088902"/>
                <a:ext cx="1558" cy="1067"/>
              </a:xfrm>
              <a:custGeom>
                <a:rect b="b" l="l" r="r" t="t"/>
                <a:pathLst>
                  <a:path extrusionOk="0" h="74" w="108">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6"/>
              <p:cNvSpPr/>
              <p:nvPr/>
            </p:nvSpPr>
            <p:spPr>
              <a:xfrm>
                <a:off x="5838079" y="2953503"/>
                <a:ext cx="10153" cy="8711"/>
              </a:xfrm>
              <a:custGeom>
                <a:rect b="b" l="l" r="r" t="t"/>
                <a:pathLst>
                  <a:path extrusionOk="0" h="604" w="704">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6"/>
              <p:cNvSpPr/>
              <p:nvPr/>
            </p:nvSpPr>
            <p:spPr>
              <a:xfrm>
                <a:off x="5771678" y="3008525"/>
                <a:ext cx="10442" cy="8956"/>
              </a:xfrm>
              <a:custGeom>
                <a:rect b="b" l="l" r="r" t="t"/>
                <a:pathLst>
                  <a:path extrusionOk="0" h="621" w="724">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6"/>
              <p:cNvSpPr/>
              <p:nvPr/>
            </p:nvSpPr>
            <p:spPr>
              <a:xfrm>
                <a:off x="5725238" y="2930918"/>
                <a:ext cx="10153" cy="8754"/>
              </a:xfrm>
              <a:custGeom>
                <a:rect b="b" l="l" r="r" t="t"/>
                <a:pathLst>
                  <a:path extrusionOk="0" h="607" w="704">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6"/>
              <p:cNvSpPr/>
              <p:nvPr/>
            </p:nvSpPr>
            <p:spPr>
              <a:xfrm>
                <a:off x="5692787" y="2873069"/>
                <a:ext cx="10557" cy="8827"/>
              </a:xfrm>
              <a:custGeom>
                <a:rect b="b" l="l" r="r" t="t"/>
                <a:pathLst>
                  <a:path extrusionOk="0" h="612" w="732">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6"/>
              <p:cNvSpPr/>
              <p:nvPr/>
            </p:nvSpPr>
            <p:spPr>
              <a:xfrm>
                <a:off x="5562826" y="2759795"/>
                <a:ext cx="10139" cy="8653"/>
              </a:xfrm>
              <a:custGeom>
                <a:rect b="b" l="l" r="r" t="t"/>
                <a:pathLst>
                  <a:path extrusionOk="0" h="600" w="703">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6"/>
              <p:cNvSpPr/>
              <p:nvPr/>
            </p:nvSpPr>
            <p:spPr>
              <a:xfrm>
                <a:off x="5588988" y="2834950"/>
                <a:ext cx="10456" cy="8841"/>
              </a:xfrm>
              <a:custGeom>
                <a:rect b="b" l="l" r="r" t="t"/>
                <a:pathLst>
                  <a:path extrusionOk="0" h="613" w="725">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6"/>
              <p:cNvSpPr/>
              <p:nvPr/>
            </p:nvSpPr>
            <p:spPr>
              <a:xfrm>
                <a:off x="5594628" y="2661693"/>
                <a:ext cx="10139" cy="8653"/>
              </a:xfrm>
              <a:custGeom>
                <a:rect b="b" l="l" r="r" t="t"/>
                <a:pathLst>
                  <a:path extrusionOk="0" h="600" w="703">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6"/>
              <p:cNvSpPr/>
              <p:nvPr/>
            </p:nvSpPr>
            <p:spPr>
              <a:xfrm>
                <a:off x="5777490" y="2645958"/>
                <a:ext cx="10139" cy="8653"/>
              </a:xfrm>
              <a:custGeom>
                <a:rect b="b" l="l" r="r" t="t"/>
                <a:pathLst>
                  <a:path extrusionOk="0" h="600" w="703">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6"/>
              <p:cNvSpPr/>
              <p:nvPr/>
            </p:nvSpPr>
            <p:spPr>
              <a:xfrm>
                <a:off x="5662514" y="2649275"/>
                <a:ext cx="10139" cy="8711"/>
              </a:xfrm>
              <a:custGeom>
                <a:rect b="b" l="l" r="r" t="t"/>
                <a:pathLst>
                  <a:path extrusionOk="0" h="604" w="703">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6"/>
              <p:cNvSpPr/>
              <p:nvPr/>
            </p:nvSpPr>
            <p:spPr>
              <a:xfrm>
                <a:off x="5811080" y="2653429"/>
                <a:ext cx="10500" cy="9000"/>
              </a:xfrm>
              <a:custGeom>
                <a:rect b="b" l="l" r="r" t="t"/>
                <a:pathLst>
                  <a:path extrusionOk="0" h="624" w="728">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6"/>
              <p:cNvSpPr/>
              <p:nvPr/>
            </p:nvSpPr>
            <p:spPr>
              <a:xfrm>
                <a:off x="5338383" y="2640102"/>
                <a:ext cx="10312" cy="9000"/>
              </a:xfrm>
              <a:custGeom>
                <a:rect b="b" l="l" r="r" t="t"/>
                <a:pathLst>
                  <a:path extrusionOk="0" h="624" w="715">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6"/>
              <p:cNvSpPr/>
              <p:nvPr/>
            </p:nvSpPr>
            <p:spPr>
              <a:xfrm>
                <a:off x="5740352" y="2745041"/>
                <a:ext cx="10139" cy="8581"/>
              </a:xfrm>
              <a:custGeom>
                <a:rect b="b" l="l" r="r" t="t"/>
                <a:pathLst>
                  <a:path extrusionOk="0" h="595" w="703">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6"/>
              <p:cNvSpPr/>
              <p:nvPr/>
            </p:nvSpPr>
            <p:spPr>
              <a:xfrm>
                <a:off x="5450922" y="3025284"/>
                <a:ext cx="10572" cy="8827"/>
              </a:xfrm>
              <a:custGeom>
                <a:rect b="b" l="l" r="r" t="t"/>
                <a:pathLst>
                  <a:path extrusionOk="0" h="612" w="733">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6"/>
              <p:cNvSpPr/>
              <p:nvPr/>
            </p:nvSpPr>
            <p:spPr>
              <a:xfrm>
                <a:off x="5132112" y="2654049"/>
                <a:ext cx="10456" cy="8841"/>
              </a:xfrm>
              <a:custGeom>
                <a:rect b="b" l="l" r="r" t="t"/>
                <a:pathLst>
                  <a:path extrusionOk="0" h="613" w="725">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6"/>
              <p:cNvSpPr/>
              <p:nvPr/>
            </p:nvSpPr>
            <p:spPr>
              <a:xfrm>
                <a:off x="5245617" y="2752511"/>
                <a:ext cx="10139" cy="8524"/>
              </a:xfrm>
              <a:custGeom>
                <a:rect b="b" l="l" r="r" t="t"/>
                <a:pathLst>
                  <a:path extrusionOk="0" h="591" w="703">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6"/>
              <p:cNvSpPr/>
              <p:nvPr/>
            </p:nvSpPr>
            <p:spPr>
              <a:xfrm>
                <a:off x="5301245" y="2663481"/>
                <a:ext cx="8711" cy="7500"/>
              </a:xfrm>
              <a:custGeom>
                <a:rect b="b" l="l" r="r" t="t"/>
                <a:pathLst>
                  <a:path extrusionOk="0" h="520" w="604">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6"/>
              <p:cNvSpPr/>
              <p:nvPr/>
            </p:nvSpPr>
            <p:spPr>
              <a:xfrm>
                <a:off x="5322388" y="2659717"/>
                <a:ext cx="9778" cy="8394"/>
              </a:xfrm>
              <a:custGeom>
                <a:rect b="b" l="l" r="r" t="t"/>
                <a:pathLst>
                  <a:path extrusionOk="0" h="582" w="678">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6"/>
              <p:cNvSpPr/>
              <p:nvPr/>
            </p:nvSpPr>
            <p:spPr>
              <a:xfrm>
                <a:off x="5319057" y="2689601"/>
                <a:ext cx="10096" cy="8581"/>
              </a:xfrm>
              <a:custGeom>
                <a:rect b="b" l="l" r="r" t="t"/>
                <a:pathLst>
                  <a:path extrusionOk="0" h="595" w="70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6"/>
              <p:cNvSpPr/>
              <p:nvPr/>
            </p:nvSpPr>
            <p:spPr>
              <a:xfrm>
                <a:off x="5366637" y="2735983"/>
                <a:ext cx="10139" cy="8740"/>
              </a:xfrm>
              <a:custGeom>
                <a:rect b="b" l="l" r="r" t="t"/>
                <a:pathLst>
                  <a:path extrusionOk="0" h="606" w="703">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6"/>
              <p:cNvSpPr/>
              <p:nvPr/>
            </p:nvSpPr>
            <p:spPr>
              <a:xfrm>
                <a:off x="5481786" y="2666856"/>
                <a:ext cx="10327" cy="8653"/>
              </a:xfrm>
              <a:custGeom>
                <a:rect b="b" l="l" r="r" t="t"/>
                <a:pathLst>
                  <a:path extrusionOk="0" h="600" w="716">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6"/>
              <p:cNvSpPr/>
              <p:nvPr/>
            </p:nvSpPr>
            <p:spPr>
              <a:xfrm>
                <a:off x="5602459" y="2754978"/>
                <a:ext cx="10081" cy="8596"/>
              </a:xfrm>
              <a:custGeom>
                <a:rect b="b" l="l" r="r" t="t"/>
                <a:pathLst>
                  <a:path extrusionOk="0" h="596" w="699">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6"/>
              <p:cNvSpPr/>
              <p:nvPr/>
            </p:nvSpPr>
            <p:spPr>
              <a:xfrm>
                <a:off x="5709431" y="2691850"/>
                <a:ext cx="10442" cy="8956"/>
              </a:xfrm>
              <a:custGeom>
                <a:rect b="b" l="l" r="r" t="t"/>
                <a:pathLst>
                  <a:path extrusionOk="0" h="621" w="724">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6"/>
              <p:cNvSpPr/>
              <p:nvPr/>
            </p:nvSpPr>
            <p:spPr>
              <a:xfrm>
                <a:off x="5378362" y="2643117"/>
                <a:ext cx="10269" cy="8827"/>
              </a:xfrm>
              <a:custGeom>
                <a:rect b="b" l="l" r="r" t="t"/>
                <a:pathLst>
                  <a:path extrusionOk="0" h="612" w="712">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6"/>
              <p:cNvSpPr/>
              <p:nvPr/>
            </p:nvSpPr>
            <p:spPr>
              <a:xfrm>
                <a:off x="5460527" y="3010371"/>
                <a:ext cx="1543" cy="1067"/>
              </a:xfrm>
              <a:custGeom>
                <a:rect b="b" l="l" r="r" t="t"/>
                <a:pathLst>
                  <a:path extrusionOk="0" h="74" w="107">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6"/>
              <p:cNvSpPr/>
              <p:nvPr/>
            </p:nvSpPr>
            <p:spPr>
              <a:xfrm>
                <a:off x="5759102" y="2946379"/>
                <a:ext cx="1514" cy="923"/>
              </a:xfrm>
              <a:custGeom>
                <a:rect b="b" l="l" r="r" t="t"/>
                <a:pathLst>
                  <a:path extrusionOk="0" h="64" w="105">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6"/>
              <p:cNvSpPr/>
              <p:nvPr/>
            </p:nvSpPr>
            <p:spPr>
              <a:xfrm>
                <a:off x="5688273" y="2945672"/>
                <a:ext cx="1442" cy="1442"/>
              </a:xfrm>
              <a:custGeom>
                <a:rect b="b" l="l" r="r" t="t"/>
                <a:pathLst>
                  <a:path extrusionOk="0" h="100" w="10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6"/>
              <p:cNvSpPr/>
              <p:nvPr/>
            </p:nvSpPr>
            <p:spPr>
              <a:xfrm>
                <a:off x="5727372" y="3036664"/>
                <a:ext cx="1255" cy="1428"/>
              </a:xfrm>
              <a:custGeom>
                <a:rect b="b" l="l" r="r" t="t"/>
                <a:pathLst>
                  <a:path extrusionOk="0" h="99" w="87">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6"/>
              <p:cNvSpPr/>
              <p:nvPr/>
            </p:nvSpPr>
            <p:spPr>
              <a:xfrm>
                <a:off x="5836132" y="3027231"/>
                <a:ext cx="1529" cy="1082"/>
              </a:xfrm>
              <a:custGeom>
                <a:rect b="b" l="l" r="r" t="t"/>
                <a:pathLst>
                  <a:path extrusionOk="0" h="75" w="106">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6"/>
              <p:cNvSpPr/>
              <p:nvPr/>
            </p:nvSpPr>
            <p:spPr>
              <a:xfrm>
                <a:off x="5757054" y="3043759"/>
                <a:ext cx="10139" cy="8581"/>
              </a:xfrm>
              <a:custGeom>
                <a:rect b="b" l="l" r="r" t="t"/>
                <a:pathLst>
                  <a:path extrusionOk="0" h="595" w="703">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6"/>
              <p:cNvSpPr/>
              <p:nvPr/>
            </p:nvSpPr>
            <p:spPr>
              <a:xfrm>
                <a:off x="5664880" y="2828388"/>
                <a:ext cx="10442" cy="8827"/>
              </a:xfrm>
              <a:custGeom>
                <a:rect b="b" l="l" r="r" t="t"/>
                <a:pathLst>
                  <a:path extrusionOk="0" h="612" w="724">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6"/>
              <p:cNvSpPr/>
              <p:nvPr/>
            </p:nvSpPr>
            <p:spPr>
              <a:xfrm>
                <a:off x="5701296" y="2831936"/>
                <a:ext cx="8682" cy="7413"/>
              </a:xfrm>
              <a:custGeom>
                <a:rect b="b" l="l" r="r" t="t"/>
                <a:pathLst>
                  <a:path extrusionOk="0" h="514" w="602">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6"/>
              <p:cNvSpPr/>
              <p:nvPr/>
            </p:nvSpPr>
            <p:spPr>
              <a:xfrm>
                <a:off x="5582729" y="2890232"/>
                <a:ext cx="1428" cy="1385"/>
              </a:xfrm>
              <a:custGeom>
                <a:rect b="b" l="l" r="r" t="t"/>
                <a:pathLst>
                  <a:path extrusionOk="0" h="96" w="99">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6"/>
              <p:cNvSpPr/>
              <p:nvPr/>
            </p:nvSpPr>
            <p:spPr>
              <a:xfrm>
                <a:off x="5266588" y="2751069"/>
                <a:ext cx="6764" cy="5740"/>
              </a:xfrm>
              <a:custGeom>
                <a:rect b="b" l="l" r="r" t="t"/>
                <a:pathLst>
                  <a:path extrusionOk="0" h="398" w="469">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6"/>
              <p:cNvSpPr/>
              <p:nvPr/>
            </p:nvSpPr>
            <p:spPr>
              <a:xfrm>
                <a:off x="5311370" y="2850599"/>
                <a:ext cx="10615" cy="8956"/>
              </a:xfrm>
              <a:custGeom>
                <a:rect b="b" l="l" r="r" t="t"/>
                <a:pathLst>
                  <a:path extrusionOk="0" h="621" w="736">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6"/>
              <p:cNvSpPr/>
              <p:nvPr/>
            </p:nvSpPr>
            <p:spPr>
              <a:xfrm>
                <a:off x="5450864" y="2788582"/>
                <a:ext cx="2856" cy="2336"/>
              </a:xfrm>
              <a:custGeom>
                <a:rect b="b" l="l" r="r" t="t"/>
                <a:pathLst>
                  <a:path extrusionOk="0" h="162" w="198">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6"/>
              <p:cNvSpPr/>
              <p:nvPr/>
            </p:nvSpPr>
            <p:spPr>
              <a:xfrm>
                <a:off x="5430081" y="3004314"/>
                <a:ext cx="1356" cy="1067"/>
              </a:xfrm>
              <a:custGeom>
                <a:rect b="b" l="l" r="r" t="t"/>
                <a:pathLst>
                  <a:path extrusionOk="0" h="74" w="94">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6"/>
              <p:cNvSpPr/>
              <p:nvPr/>
            </p:nvSpPr>
            <p:spPr>
              <a:xfrm>
                <a:off x="5360954" y="3023323"/>
                <a:ext cx="1255" cy="1442"/>
              </a:xfrm>
              <a:custGeom>
                <a:rect b="b" l="l" r="r" t="t"/>
                <a:pathLst>
                  <a:path extrusionOk="0" h="100" w="87">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6"/>
              <p:cNvSpPr/>
              <p:nvPr/>
            </p:nvSpPr>
            <p:spPr>
              <a:xfrm>
                <a:off x="5312076" y="2915644"/>
                <a:ext cx="1442" cy="1255"/>
              </a:xfrm>
              <a:custGeom>
                <a:rect b="b" l="l" r="r" t="t"/>
                <a:pathLst>
                  <a:path extrusionOk="0" h="87" w="10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6"/>
              <p:cNvSpPr/>
              <p:nvPr/>
            </p:nvSpPr>
            <p:spPr>
              <a:xfrm>
                <a:off x="5389842" y="2838599"/>
                <a:ext cx="2755" cy="1889"/>
              </a:xfrm>
              <a:custGeom>
                <a:rect b="b" l="l" r="r" t="t"/>
                <a:pathLst>
                  <a:path extrusionOk="0" h="131" w="191">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6"/>
              <p:cNvSpPr/>
              <p:nvPr/>
            </p:nvSpPr>
            <p:spPr>
              <a:xfrm>
                <a:off x="5423793" y="2885804"/>
                <a:ext cx="1543" cy="1067"/>
              </a:xfrm>
              <a:custGeom>
                <a:rect b="b" l="l" r="r" t="t"/>
                <a:pathLst>
                  <a:path extrusionOk="0" h="74" w="107">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6"/>
              <p:cNvSpPr/>
              <p:nvPr/>
            </p:nvSpPr>
            <p:spPr>
              <a:xfrm>
                <a:off x="5413149" y="2918125"/>
                <a:ext cx="808" cy="620"/>
              </a:xfrm>
              <a:custGeom>
                <a:rect b="b" l="l" r="r" t="t"/>
                <a:pathLst>
                  <a:path extrusionOk="0" h="43" w="56">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6"/>
              <p:cNvSpPr/>
              <p:nvPr/>
            </p:nvSpPr>
            <p:spPr>
              <a:xfrm>
                <a:off x="5253261" y="2831878"/>
                <a:ext cx="721" cy="793"/>
              </a:xfrm>
              <a:custGeom>
                <a:rect b="b" l="l" r="r" t="t"/>
                <a:pathLst>
                  <a:path extrusionOk="0" h="55" w="5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6"/>
              <p:cNvSpPr/>
              <p:nvPr/>
            </p:nvSpPr>
            <p:spPr>
              <a:xfrm>
                <a:off x="5213455" y="2852373"/>
                <a:ext cx="721" cy="779"/>
              </a:xfrm>
              <a:custGeom>
                <a:rect b="b" l="l" r="r" t="t"/>
                <a:pathLst>
                  <a:path extrusionOk="0" h="54" w="5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6"/>
              <p:cNvSpPr/>
              <p:nvPr/>
            </p:nvSpPr>
            <p:spPr>
              <a:xfrm>
                <a:off x="5267756" y="2815249"/>
                <a:ext cx="1687" cy="1067"/>
              </a:xfrm>
              <a:custGeom>
                <a:rect b="b" l="l" r="r" t="t"/>
                <a:pathLst>
                  <a:path extrusionOk="0" h="74" w="117">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6"/>
              <p:cNvSpPr/>
              <p:nvPr/>
            </p:nvSpPr>
            <p:spPr>
              <a:xfrm>
                <a:off x="5212215" y="2837244"/>
                <a:ext cx="6764" cy="5913"/>
              </a:xfrm>
              <a:custGeom>
                <a:rect b="b" l="l" r="r" t="t"/>
                <a:pathLst>
                  <a:path extrusionOk="0" h="410" w="469">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6"/>
              <p:cNvSpPr/>
              <p:nvPr/>
            </p:nvSpPr>
            <p:spPr>
              <a:xfrm>
                <a:off x="5282452" y="2829441"/>
                <a:ext cx="10629" cy="8798"/>
              </a:xfrm>
              <a:custGeom>
                <a:rect b="b" l="l" r="r" t="t"/>
                <a:pathLst>
                  <a:path extrusionOk="0" h="610" w="737">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6"/>
              <p:cNvSpPr/>
              <p:nvPr/>
            </p:nvSpPr>
            <p:spPr>
              <a:xfrm>
                <a:off x="5400227" y="2899996"/>
                <a:ext cx="721" cy="736"/>
              </a:xfrm>
              <a:custGeom>
                <a:rect b="b" l="l" r="r" t="t"/>
                <a:pathLst>
                  <a:path extrusionOk="0" h="51" w="5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6"/>
              <p:cNvSpPr/>
              <p:nvPr/>
            </p:nvSpPr>
            <p:spPr>
              <a:xfrm>
                <a:off x="5418803" y="2855748"/>
                <a:ext cx="2755" cy="1904"/>
              </a:xfrm>
              <a:custGeom>
                <a:rect b="b" l="l" r="r" t="t"/>
                <a:pathLst>
                  <a:path extrusionOk="0" h="132" w="191">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6"/>
              <p:cNvSpPr/>
              <p:nvPr/>
            </p:nvSpPr>
            <p:spPr>
              <a:xfrm>
                <a:off x="5431134" y="2978916"/>
                <a:ext cx="1558" cy="1067"/>
              </a:xfrm>
              <a:custGeom>
                <a:rect b="b" l="l" r="r" t="t"/>
                <a:pathLst>
                  <a:path extrusionOk="0" h="74" w="108">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6"/>
              <p:cNvSpPr/>
              <p:nvPr/>
            </p:nvSpPr>
            <p:spPr>
              <a:xfrm>
                <a:off x="5426692" y="2943191"/>
                <a:ext cx="1976" cy="1428"/>
              </a:xfrm>
              <a:custGeom>
                <a:rect b="b" l="l" r="r" t="t"/>
                <a:pathLst>
                  <a:path extrusionOk="0" h="99" w="137">
                    <a:moveTo>
                      <a:pt x="75" y="0"/>
                    </a:moveTo>
                    <a:cubicBezTo>
                      <a:pt x="1" y="0"/>
                      <a:pt x="1" y="99"/>
                      <a:pt x="75" y="99"/>
                    </a:cubicBezTo>
                    <a:cubicBezTo>
                      <a:pt x="136" y="99"/>
                      <a:pt x="136" y="0"/>
                      <a:pt x="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6"/>
              <p:cNvSpPr/>
              <p:nvPr/>
            </p:nvSpPr>
            <p:spPr>
              <a:xfrm>
                <a:off x="5328129" y="2959489"/>
                <a:ext cx="4932" cy="4139"/>
              </a:xfrm>
              <a:custGeom>
                <a:rect b="b" l="l" r="r" t="t"/>
                <a:pathLst>
                  <a:path extrusionOk="0" h="287" w="342">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6"/>
              <p:cNvSpPr/>
              <p:nvPr/>
            </p:nvSpPr>
            <p:spPr>
              <a:xfrm>
                <a:off x="5362368" y="2993122"/>
                <a:ext cx="9966" cy="9966"/>
              </a:xfrm>
              <a:custGeom>
                <a:rect b="b" l="l" r="r" t="t"/>
                <a:pathLst>
                  <a:path extrusionOk="0" h="691" w="691">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6"/>
              <p:cNvSpPr/>
              <p:nvPr/>
            </p:nvSpPr>
            <p:spPr>
              <a:xfrm>
                <a:off x="5427471" y="2814471"/>
                <a:ext cx="10788" cy="9129"/>
              </a:xfrm>
              <a:custGeom>
                <a:rect b="b" l="l" r="r" t="t"/>
                <a:pathLst>
                  <a:path extrusionOk="0" h="633" w="748">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6"/>
              <p:cNvSpPr/>
              <p:nvPr/>
            </p:nvSpPr>
            <p:spPr>
              <a:xfrm>
                <a:off x="5339450" y="2821350"/>
                <a:ext cx="10139" cy="8653"/>
              </a:xfrm>
              <a:custGeom>
                <a:rect b="b" l="l" r="r" t="t"/>
                <a:pathLst>
                  <a:path extrusionOk="0" h="600" w="703">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6"/>
              <p:cNvSpPr/>
              <p:nvPr/>
            </p:nvSpPr>
            <p:spPr>
              <a:xfrm>
                <a:off x="5383511" y="2918125"/>
                <a:ext cx="10153" cy="8711"/>
              </a:xfrm>
              <a:custGeom>
                <a:rect b="b" l="l" r="r" t="t"/>
                <a:pathLst>
                  <a:path extrusionOk="0" h="604" w="704">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6"/>
              <p:cNvSpPr/>
              <p:nvPr/>
            </p:nvSpPr>
            <p:spPr>
              <a:xfrm>
                <a:off x="5449263" y="2860190"/>
                <a:ext cx="10153" cy="8668"/>
              </a:xfrm>
              <a:custGeom>
                <a:rect b="b" l="l" r="r" t="t"/>
                <a:pathLst>
                  <a:path extrusionOk="0" h="601" w="704">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6"/>
              <p:cNvSpPr/>
              <p:nvPr/>
            </p:nvSpPr>
            <p:spPr>
              <a:xfrm>
                <a:off x="5475743" y="2755699"/>
                <a:ext cx="10139" cy="8653"/>
              </a:xfrm>
              <a:custGeom>
                <a:rect b="b" l="l" r="r" t="t"/>
                <a:pathLst>
                  <a:path extrusionOk="0" h="600" w="703">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6"/>
              <p:cNvSpPr/>
              <p:nvPr/>
            </p:nvSpPr>
            <p:spPr>
              <a:xfrm>
                <a:off x="5542735" y="2625449"/>
                <a:ext cx="1269" cy="1428"/>
              </a:xfrm>
              <a:custGeom>
                <a:rect b="b" l="l" r="r" t="t"/>
                <a:pathLst>
                  <a:path extrusionOk="0" h="99" w="88">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6"/>
              <p:cNvSpPr/>
              <p:nvPr/>
            </p:nvSpPr>
            <p:spPr>
              <a:xfrm>
                <a:off x="5534745" y="2600931"/>
                <a:ext cx="2495" cy="2495"/>
              </a:xfrm>
              <a:custGeom>
                <a:rect b="b" l="l" r="r" t="t"/>
                <a:pathLst>
                  <a:path extrusionOk="0" h="173" w="173">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6"/>
              <p:cNvSpPr/>
              <p:nvPr/>
            </p:nvSpPr>
            <p:spPr>
              <a:xfrm>
                <a:off x="5443754" y="2622550"/>
                <a:ext cx="1543" cy="1139"/>
              </a:xfrm>
              <a:custGeom>
                <a:rect b="b" l="l" r="r" t="t"/>
                <a:pathLst>
                  <a:path extrusionOk="0" h="79" w="107">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6"/>
              <p:cNvSpPr/>
              <p:nvPr/>
            </p:nvSpPr>
            <p:spPr>
              <a:xfrm>
                <a:off x="5350469" y="2602402"/>
                <a:ext cx="6764" cy="5827"/>
              </a:xfrm>
              <a:custGeom>
                <a:rect b="b" l="l" r="r" t="t"/>
                <a:pathLst>
                  <a:path extrusionOk="0" h="404" w="469">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6"/>
              <p:cNvSpPr/>
              <p:nvPr/>
            </p:nvSpPr>
            <p:spPr>
              <a:xfrm>
                <a:off x="5446595" y="2695990"/>
                <a:ext cx="1558" cy="1067"/>
              </a:xfrm>
              <a:custGeom>
                <a:rect b="b" l="l" r="r" t="t"/>
                <a:pathLst>
                  <a:path extrusionOk="0" h="74" w="108">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6"/>
              <p:cNvSpPr/>
              <p:nvPr/>
            </p:nvSpPr>
            <p:spPr>
              <a:xfrm>
                <a:off x="5445355" y="2719095"/>
                <a:ext cx="10139" cy="8653"/>
              </a:xfrm>
              <a:custGeom>
                <a:rect b="b" l="l" r="r" t="t"/>
                <a:pathLst>
                  <a:path extrusionOk="0" h="600" w="703">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6"/>
              <p:cNvSpPr/>
              <p:nvPr/>
            </p:nvSpPr>
            <p:spPr>
              <a:xfrm>
                <a:off x="5342046" y="2610392"/>
                <a:ext cx="2740" cy="1918"/>
              </a:xfrm>
              <a:custGeom>
                <a:rect b="b" l="l" r="r" t="t"/>
                <a:pathLst>
                  <a:path extrusionOk="0" h="133" w="19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6"/>
              <p:cNvSpPr/>
              <p:nvPr/>
            </p:nvSpPr>
            <p:spPr>
              <a:xfrm>
                <a:off x="5436110" y="2648194"/>
                <a:ext cx="2510" cy="2510"/>
              </a:xfrm>
              <a:custGeom>
                <a:rect b="b" l="l" r="r" t="t"/>
                <a:pathLst>
                  <a:path extrusionOk="0" h="174" w="174">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6"/>
              <p:cNvSpPr/>
              <p:nvPr/>
            </p:nvSpPr>
            <p:spPr>
              <a:xfrm>
                <a:off x="5677615" y="2908000"/>
                <a:ext cx="1976" cy="1255"/>
              </a:xfrm>
              <a:custGeom>
                <a:rect b="b" l="l" r="r" t="t"/>
                <a:pathLst>
                  <a:path extrusionOk="0" h="87" w="137">
                    <a:moveTo>
                      <a:pt x="62" y="0"/>
                    </a:moveTo>
                    <a:cubicBezTo>
                      <a:pt x="1" y="0"/>
                      <a:pt x="1" y="87"/>
                      <a:pt x="62" y="87"/>
                    </a:cubicBezTo>
                    <a:cubicBezTo>
                      <a:pt x="136" y="87"/>
                      <a:pt x="136"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6"/>
              <p:cNvSpPr/>
              <p:nvPr/>
            </p:nvSpPr>
            <p:spPr>
              <a:xfrm>
                <a:off x="5565480" y="2854334"/>
                <a:ext cx="1269" cy="1255"/>
              </a:xfrm>
              <a:custGeom>
                <a:rect b="b" l="l" r="r" t="t"/>
                <a:pathLst>
                  <a:path extrusionOk="0" h="87" w="88">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6"/>
              <p:cNvSpPr/>
              <p:nvPr/>
            </p:nvSpPr>
            <p:spPr>
              <a:xfrm>
                <a:off x="5522299" y="2807591"/>
                <a:ext cx="10153" cy="8711"/>
              </a:xfrm>
              <a:custGeom>
                <a:rect b="b" l="l" r="r" t="t"/>
                <a:pathLst>
                  <a:path extrusionOk="0" h="604" w="704">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6"/>
              <p:cNvSpPr/>
              <p:nvPr/>
            </p:nvSpPr>
            <p:spPr>
              <a:xfrm>
                <a:off x="5512145" y="2689326"/>
                <a:ext cx="2755" cy="1889"/>
              </a:xfrm>
              <a:custGeom>
                <a:rect b="b" l="l" r="r" t="t"/>
                <a:pathLst>
                  <a:path extrusionOk="0" h="131" w="191">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6"/>
              <p:cNvSpPr/>
              <p:nvPr/>
            </p:nvSpPr>
            <p:spPr>
              <a:xfrm>
                <a:off x="5527173" y="2727113"/>
                <a:ext cx="1543" cy="1067"/>
              </a:xfrm>
              <a:custGeom>
                <a:rect b="b" l="l" r="r" t="t"/>
                <a:pathLst>
                  <a:path extrusionOk="0" h="74" w="107">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6"/>
              <p:cNvSpPr/>
              <p:nvPr/>
            </p:nvSpPr>
            <p:spPr>
              <a:xfrm>
                <a:off x="5508799" y="2776583"/>
                <a:ext cx="1514" cy="995"/>
              </a:xfrm>
              <a:custGeom>
                <a:rect b="b" l="l" r="r" t="t"/>
                <a:pathLst>
                  <a:path extrusionOk="0" h="69" w="105">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6"/>
              <p:cNvSpPr/>
              <p:nvPr/>
            </p:nvSpPr>
            <p:spPr>
              <a:xfrm>
                <a:off x="5728858" y="2788236"/>
                <a:ext cx="1558" cy="1067"/>
              </a:xfrm>
              <a:custGeom>
                <a:rect b="b" l="l" r="r" t="t"/>
                <a:pathLst>
                  <a:path extrusionOk="0" h="74" w="108">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6"/>
              <p:cNvSpPr/>
              <p:nvPr/>
            </p:nvSpPr>
            <p:spPr>
              <a:xfrm>
                <a:off x="5804143" y="2750925"/>
                <a:ext cx="1543" cy="1067"/>
              </a:xfrm>
              <a:custGeom>
                <a:rect b="b" l="l" r="r" t="t"/>
                <a:pathLst>
                  <a:path extrusionOk="0" h="74" w="107">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6"/>
              <p:cNvSpPr/>
              <p:nvPr/>
            </p:nvSpPr>
            <p:spPr>
              <a:xfrm>
                <a:off x="5588772" y="2873790"/>
                <a:ext cx="1255" cy="1529"/>
              </a:xfrm>
              <a:custGeom>
                <a:rect b="b" l="l" r="r" t="t"/>
                <a:pathLst>
                  <a:path extrusionOk="0" h="106" w="87">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6"/>
              <p:cNvSpPr/>
              <p:nvPr/>
            </p:nvSpPr>
            <p:spPr>
              <a:xfrm>
                <a:off x="5326643" y="2994362"/>
                <a:ext cx="909" cy="721"/>
              </a:xfrm>
              <a:custGeom>
                <a:rect b="b" l="l" r="r" t="t"/>
                <a:pathLst>
                  <a:path extrusionOk="0" h="50" w="63">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6"/>
              <p:cNvSpPr/>
              <p:nvPr/>
            </p:nvSpPr>
            <p:spPr>
              <a:xfrm>
                <a:off x="5364041" y="2927918"/>
                <a:ext cx="1543" cy="1067"/>
              </a:xfrm>
              <a:custGeom>
                <a:rect b="b" l="l" r="r" t="t"/>
                <a:pathLst>
                  <a:path extrusionOk="0" h="74" w="107">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6"/>
              <p:cNvSpPr/>
              <p:nvPr/>
            </p:nvSpPr>
            <p:spPr>
              <a:xfrm>
                <a:off x="5402419" y="2961147"/>
                <a:ext cx="1543" cy="1067"/>
              </a:xfrm>
              <a:custGeom>
                <a:rect b="b" l="l" r="r" t="t"/>
                <a:pathLst>
                  <a:path extrusionOk="0" h="74" w="107">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6"/>
              <p:cNvSpPr/>
              <p:nvPr/>
            </p:nvSpPr>
            <p:spPr>
              <a:xfrm>
                <a:off x="5355329" y="2907654"/>
                <a:ext cx="1543" cy="1067"/>
              </a:xfrm>
              <a:custGeom>
                <a:rect b="b" l="l" r="r" t="t"/>
                <a:pathLst>
                  <a:path extrusionOk="0" h="74" w="107">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6"/>
              <p:cNvSpPr/>
              <p:nvPr/>
            </p:nvSpPr>
            <p:spPr>
              <a:xfrm>
                <a:off x="5259651" y="2892713"/>
                <a:ext cx="10153" cy="8581"/>
              </a:xfrm>
              <a:custGeom>
                <a:rect b="b" l="l" r="r" t="t"/>
                <a:pathLst>
                  <a:path extrusionOk="0" h="595" w="704">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6"/>
              <p:cNvSpPr/>
              <p:nvPr/>
            </p:nvSpPr>
            <p:spPr>
              <a:xfrm>
                <a:off x="5610507" y="2828028"/>
                <a:ext cx="1558" cy="1067"/>
              </a:xfrm>
              <a:custGeom>
                <a:rect b="b" l="l" r="r" t="t"/>
                <a:pathLst>
                  <a:path extrusionOk="0" h="74" w="108">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6"/>
              <p:cNvSpPr/>
              <p:nvPr/>
            </p:nvSpPr>
            <p:spPr>
              <a:xfrm>
                <a:off x="5675307" y="2753622"/>
                <a:ext cx="1442" cy="1341"/>
              </a:xfrm>
              <a:custGeom>
                <a:rect b="b" l="l" r="r" t="t"/>
                <a:pathLst>
                  <a:path extrusionOk="0" h="93" w="10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6"/>
              <p:cNvSpPr/>
              <p:nvPr/>
            </p:nvSpPr>
            <p:spPr>
              <a:xfrm>
                <a:off x="5634491" y="2738579"/>
                <a:ext cx="10269" cy="8783"/>
              </a:xfrm>
              <a:custGeom>
                <a:rect b="b" l="l" r="r" t="t"/>
                <a:pathLst>
                  <a:path extrusionOk="0" h="609" w="712">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6"/>
              <p:cNvSpPr/>
              <p:nvPr/>
            </p:nvSpPr>
            <p:spPr>
              <a:xfrm>
                <a:off x="5608675" y="2790082"/>
                <a:ext cx="10442" cy="8827"/>
              </a:xfrm>
              <a:custGeom>
                <a:rect b="b" l="l" r="r" t="t"/>
                <a:pathLst>
                  <a:path extrusionOk="0" h="612" w="724">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6"/>
              <p:cNvSpPr/>
              <p:nvPr/>
            </p:nvSpPr>
            <p:spPr>
              <a:xfrm>
                <a:off x="5669336" y="2691562"/>
                <a:ext cx="1543" cy="1067"/>
              </a:xfrm>
              <a:custGeom>
                <a:rect b="b" l="l" r="r" t="t"/>
                <a:pathLst>
                  <a:path extrusionOk="0" h="74" w="107">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6"/>
              <p:cNvSpPr/>
              <p:nvPr/>
            </p:nvSpPr>
            <p:spPr>
              <a:xfrm>
                <a:off x="5658072" y="2725210"/>
                <a:ext cx="10139" cy="8653"/>
              </a:xfrm>
              <a:custGeom>
                <a:rect b="b" l="l" r="r" t="t"/>
                <a:pathLst>
                  <a:path extrusionOk="0" h="600" w="703">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6"/>
              <p:cNvSpPr/>
              <p:nvPr/>
            </p:nvSpPr>
            <p:spPr>
              <a:xfrm>
                <a:off x="5581128" y="2701499"/>
                <a:ext cx="1428" cy="1269"/>
              </a:xfrm>
              <a:custGeom>
                <a:rect b="b" l="l" r="r" t="t"/>
                <a:pathLst>
                  <a:path extrusionOk="0" h="88" w="99">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6"/>
              <p:cNvSpPr/>
              <p:nvPr/>
            </p:nvSpPr>
            <p:spPr>
              <a:xfrm>
                <a:off x="5597123" y="2728181"/>
                <a:ext cx="1543" cy="1067"/>
              </a:xfrm>
              <a:custGeom>
                <a:rect b="b" l="l" r="r" t="t"/>
                <a:pathLst>
                  <a:path extrusionOk="0" h="74" w="107">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6"/>
              <p:cNvSpPr/>
              <p:nvPr/>
            </p:nvSpPr>
            <p:spPr>
              <a:xfrm>
                <a:off x="5539014" y="2784313"/>
                <a:ext cx="2495" cy="2510"/>
              </a:xfrm>
              <a:custGeom>
                <a:rect b="b" l="l" r="r" t="t"/>
                <a:pathLst>
                  <a:path extrusionOk="0" h="174" w="173">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6"/>
              <p:cNvSpPr/>
              <p:nvPr/>
            </p:nvSpPr>
            <p:spPr>
              <a:xfrm>
                <a:off x="5583147" y="2859137"/>
                <a:ext cx="1543" cy="1053"/>
              </a:xfrm>
              <a:custGeom>
                <a:rect b="b" l="l" r="r" t="t"/>
                <a:pathLst>
                  <a:path extrusionOk="0" h="73" w="107">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6"/>
              <p:cNvSpPr/>
              <p:nvPr/>
            </p:nvSpPr>
            <p:spPr>
              <a:xfrm>
                <a:off x="5573484" y="2871396"/>
                <a:ext cx="1428" cy="1255"/>
              </a:xfrm>
              <a:custGeom>
                <a:rect b="b" l="l" r="r" t="t"/>
                <a:pathLst>
                  <a:path extrusionOk="0" h="87" w="99">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6"/>
              <p:cNvSpPr/>
              <p:nvPr/>
            </p:nvSpPr>
            <p:spPr>
              <a:xfrm>
                <a:off x="5534385" y="2729955"/>
                <a:ext cx="10139" cy="8711"/>
              </a:xfrm>
              <a:custGeom>
                <a:rect b="b" l="l" r="r" t="t"/>
                <a:pathLst>
                  <a:path extrusionOk="0" h="604" w="703">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6"/>
              <p:cNvSpPr/>
              <p:nvPr/>
            </p:nvSpPr>
            <p:spPr>
              <a:xfrm>
                <a:off x="5578099" y="2795159"/>
                <a:ext cx="12634" cy="10846"/>
              </a:xfrm>
              <a:custGeom>
                <a:rect b="b" l="l" r="r" t="t"/>
                <a:pathLst>
                  <a:path extrusionOk="0" h="752" w="876">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6"/>
              <p:cNvSpPr/>
              <p:nvPr/>
            </p:nvSpPr>
            <p:spPr>
              <a:xfrm>
                <a:off x="5459748" y="2638415"/>
                <a:ext cx="3043" cy="2510"/>
              </a:xfrm>
              <a:custGeom>
                <a:rect b="b" l="l" r="r" t="t"/>
                <a:pathLst>
                  <a:path extrusionOk="0" h="174" w="211">
                    <a:moveTo>
                      <a:pt x="112" y="1"/>
                    </a:moveTo>
                    <a:cubicBezTo>
                      <a:pt x="1" y="13"/>
                      <a:pt x="1" y="149"/>
                      <a:pt x="112" y="173"/>
                    </a:cubicBezTo>
                    <a:cubicBezTo>
                      <a:pt x="210" y="149"/>
                      <a:pt x="210" y="13"/>
                      <a:pt x="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6"/>
              <p:cNvSpPr/>
              <p:nvPr/>
            </p:nvSpPr>
            <p:spPr>
              <a:xfrm>
                <a:off x="5344772" y="2741493"/>
                <a:ext cx="2510" cy="2495"/>
              </a:xfrm>
              <a:custGeom>
                <a:rect b="b" l="l" r="r" t="t"/>
                <a:pathLst>
                  <a:path extrusionOk="0" h="173" w="174">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6"/>
              <p:cNvSpPr/>
              <p:nvPr/>
            </p:nvSpPr>
            <p:spPr>
              <a:xfrm>
                <a:off x="5343359" y="3081979"/>
                <a:ext cx="2495" cy="2452"/>
              </a:xfrm>
              <a:custGeom>
                <a:rect b="b" l="l" r="r" t="t"/>
                <a:pathLst>
                  <a:path extrusionOk="0" h="170" w="173">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6"/>
              <p:cNvSpPr/>
              <p:nvPr/>
            </p:nvSpPr>
            <p:spPr>
              <a:xfrm>
                <a:off x="5386237" y="3051057"/>
                <a:ext cx="10442" cy="8956"/>
              </a:xfrm>
              <a:custGeom>
                <a:rect b="b" l="l" r="r" t="t"/>
                <a:pathLst>
                  <a:path extrusionOk="0" h="621" w="724">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6"/>
              <p:cNvSpPr/>
              <p:nvPr/>
            </p:nvSpPr>
            <p:spPr>
              <a:xfrm>
                <a:off x="5338729" y="2970017"/>
                <a:ext cx="11754" cy="10038"/>
              </a:xfrm>
              <a:custGeom>
                <a:rect b="b" l="l" r="r" t="t"/>
                <a:pathLst>
                  <a:path extrusionOk="0" h="696" w="815">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6"/>
              <p:cNvSpPr/>
              <p:nvPr/>
            </p:nvSpPr>
            <p:spPr>
              <a:xfrm>
                <a:off x="5324523" y="3003434"/>
                <a:ext cx="10139" cy="8697"/>
              </a:xfrm>
              <a:custGeom>
                <a:rect b="b" l="l" r="r" t="t"/>
                <a:pathLst>
                  <a:path extrusionOk="0" h="603" w="703">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6"/>
              <p:cNvSpPr/>
              <p:nvPr/>
            </p:nvSpPr>
            <p:spPr>
              <a:xfrm>
                <a:off x="5435057" y="2919726"/>
                <a:ext cx="10846" cy="9274"/>
              </a:xfrm>
              <a:custGeom>
                <a:rect b="b" l="l" r="r" t="t"/>
                <a:pathLst>
                  <a:path extrusionOk="0" h="643" w="752">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6"/>
              <p:cNvSpPr/>
              <p:nvPr/>
            </p:nvSpPr>
            <p:spPr>
              <a:xfrm>
                <a:off x="5364675" y="2957931"/>
                <a:ext cx="9086" cy="9086"/>
              </a:xfrm>
              <a:custGeom>
                <a:rect b="b" l="l" r="r" t="t"/>
                <a:pathLst>
                  <a:path extrusionOk="0" h="630" w="63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6"/>
              <p:cNvSpPr/>
              <p:nvPr/>
            </p:nvSpPr>
            <p:spPr>
              <a:xfrm>
                <a:off x="5391328" y="3018534"/>
                <a:ext cx="10153" cy="8711"/>
              </a:xfrm>
              <a:custGeom>
                <a:rect b="b" l="l" r="r" t="t"/>
                <a:pathLst>
                  <a:path extrusionOk="0" h="604" w="704">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6"/>
              <p:cNvSpPr/>
              <p:nvPr/>
            </p:nvSpPr>
            <p:spPr>
              <a:xfrm>
                <a:off x="5336595" y="3030635"/>
                <a:ext cx="10153" cy="8697"/>
              </a:xfrm>
              <a:custGeom>
                <a:rect b="b" l="l" r="r" t="t"/>
                <a:pathLst>
                  <a:path extrusionOk="0" h="603" w="704">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6"/>
              <p:cNvSpPr/>
              <p:nvPr/>
            </p:nvSpPr>
            <p:spPr>
              <a:xfrm>
                <a:off x="5554821" y="2809019"/>
                <a:ext cx="2510" cy="2495"/>
              </a:xfrm>
              <a:custGeom>
                <a:rect b="b" l="l" r="r" t="t"/>
                <a:pathLst>
                  <a:path extrusionOk="0" h="173" w="174">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6"/>
              <p:cNvSpPr/>
              <p:nvPr/>
            </p:nvSpPr>
            <p:spPr>
              <a:xfrm>
                <a:off x="5690306" y="2806005"/>
                <a:ext cx="1543" cy="1067"/>
              </a:xfrm>
              <a:custGeom>
                <a:rect b="b" l="l" r="r" t="t"/>
                <a:pathLst>
                  <a:path extrusionOk="0" h="74" w="107">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6"/>
              <p:cNvSpPr/>
              <p:nvPr/>
            </p:nvSpPr>
            <p:spPr>
              <a:xfrm>
                <a:off x="5824580" y="2672842"/>
                <a:ext cx="1673" cy="1139"/>
              </a:xfrm>
              <a:custGeom>
                <a:rect b="b" l="l" r="r" t="t"/>
                <a:pathLst>
                  <a:path extrusionOk="0" h="79" w="116">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6"/>
              <p:cNvSpPr/>
              <p:nvPr/>
            </p:nvSpPr>
            <p:spPr>
              <a:xfrm>
                <a:off x="5801662" y="2643924"/>
                <a:ext cx="1255" cy="1442"/>
              </a:xfrm>
              <a:custGeom>
                <a:rect b="b" l="l" r="r" t="t"/>
                <a:pathLst>
                  <a:path extrusionOk="0" h="100" w="87">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6"/>
              <p:cNvSpPr/>
              <p:nvPr/>
            </p:nvSpPr>
            <p:spPr>
              <a:xfrm>
                <a:off x="5714406" y="2639857"/>
                <a:ext cx="1543" cy="1067"/>
              </a:xfrm>
              <a:custGeom>
                <a:rect b="b" l="l" r="r" t="t"/>
                <a:pathLst>
                  <a:path extrusionOk="0" h="74" w="107">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6"/>
              <p:cNvSpPr/>
              <p:nvPr/>
            </p:nvSpPr>
            <p:spPr>
              <a:xfrm>
                <a:off x="5732535" y="2666914"/>
                <a:ext cx="10139" cy="8668"/>
              </a:xfrm>
              <a:custGeom>
                <a:rect b="b" l="l" r="r" t="t"/>
                <a:pathLst>
                  <a:path extrusionOk="0" h="601" w="703">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6"/>
              <p:cNvSpPr/>
              <p:nvPr/>
            </p:nvSpPr>
            <p:spPr>
              <a:xfrm>
                <a:off x="5751371" y="2640102"/>
                <a:ext cx="10500" cy="9000"/>
              </a:xfrm>
              <a:custGeom>
                <a:rect b="b" l="l" r="r" t="t"/>
                <a:pathLst>
                  <a:path extrusionOk="0" h="624" w="728">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6"/>
              <p:cNvSpPr/>
              <p:nvPr/>
            </p:nvSpPr>
            <p:spPr>
              <a:xfrm>
                <a:off x="5634607" y="2637103"/>
                <a:ext cx="11754" cy="9865"/>
              </a:xfrm>
              <a:custGeom>
                <a:rect b="b" l="l" r="r" t="t"/>
                <a:pathLst>
                  <a:path extrusionOk="0" h="684" w="815">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6"/>
              <p:cNvSpPr/>
              <p:nvPr/>
            </p:nvSpPr>
            <p:spPr>
              <a:xfrm>
                <a:off x="5704801" y="2660986"/>
                <a:ext cx="8553" cy="8553"/>
              </a:xfrm>
              <a:custGeom>
                <a:rect b="b" l="l" r="r" t="t"/>
                <a:pathLst>
                  <a:path extrusionOk="0" h="593" w="593">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6"/>
              <p:cNvSpPr/>
              <p:nvPr/>
            </p:nvSpPr>
            <p:spPr>
              <a:xfrm>
                <a:off x="5747636" y="2765477"/>
                <a:ext cx="1255" cy="1255"/>
              </a:xfrm>
              <a:custGeom>
                <a:rect b="b" l="l" r="r" t="t"/>
                <a:pathLst>
                  <a:path extrusionOk="0" h="87" w="87">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6"/>
              <p:cNvSpPr/>
              <p:nvPr/>
            </p:nvSpPr>
            <p:spPr>
              <a:xfrm>
                <a:off x="5762029" y="2873040"/>
                <a:ext cx="1428" cy="1341"/>
              </a:xfrm>
              <a:custGeom>
                <a:rect b="b" l="l" r="r" t="t"/>
                <a:pathLst>
                  <a:path extrusionOk="0" h="93" w="99">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6"/>
              <p:cNvSpPr/>
              <p:nvPr/>
            </p:nvSpPr>
            <p:spPr>
              <a:xfrm>
                <a:off x="5610983" y="2640102"/>
                <a:ext cx="10312" cy="9000"/>
              </a:xfrm>
              <a:custGeom>
                <a:rect b="b" l="l" r="r" t="t"/>
                <a:pathLst>
                  <a:path extrusionOk="0" h="624" w="715">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6"/>
              <p:cNvSpPr/>
              <p:nvPr/>
            </p:nvSpPr>
            <p:spPr>
              <a:xfrm>
                <a:off x="5740526" y="2804043"/>
                <a:ext cx="1788" cy="1428"/>
              </a:xfrm>
              <a:custGeom>
                <a:rect b="b" l="l" r="r" t="t"/>
                <a:pathLst>
                  <a:path extrusionOk="0" h="99" w="124">
                    <a:moveTo>
                      <a:pt x="62" y="0"/>
                    </a:moveTo>
                    <a:cubicBezTo>
                      <a:pt x="0" y="0"/>
                      <a:pt x="0" y="99"/>
                      <a:pt x="62" y="99"/>
                    </a:cubicBezTo>
                    <a:cubicBezTo>
                      <a:pt x="124" y="99"/>
                      <a:pt x="124"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6"/>
              <p:cNvSpPr/>
              <p:nvPr/>
            </p:nvSpPr>
            <p:spPr>
              <a:xfrm>
                <a:off x="5696450" y="2758713"/>
                <a:ext cx="1601" cy="1053"/>
              </a:xfrm>
              <a:custGeom>
                <a:rect b="b" l="l" r="r" t="t"/>
                <a:pathLst>
                  <a:path extrusionOk="0" h="73" w="111">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6"/>
              <p:cNvSpPr/>
              <p:nvPr/>
            </p:nvSpPr>
            <p:spPr>
              <a:xfrm>
                <a:off x="5623415" y="2631665"/>
                <a:ext cx="1442" cy="1255"/>
              </a:xfrm>
              <a:custGeom>
                <a:rect b="b" l="l" r="r" t="t"/>
                <a:pathLst>
                  <a:path extrusionOk="0" h="87" w="10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6"/>
              <p:cNvSpPr/>
              <p:nvPr/>
            </p:nvSpPr>
            <p:spPr>
              <a:xfrm>
                <a:off x="5604752" y="2631665"/>
                <a:ext cx="1442" cy="1255"/>
              </a:xfrm>
              <a:custGeom>
                <a:rect b="b" l="l" r="r" t="t"/>
                <a:pathLst>
                  <a:path extrusionOk="0" h="87"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6"/>
              <p:cNvSpPr/>
              <p:nvPr/>
            </p:nvSpPr>
            <p:spPr>
              <a:xfrm>
                <a:off x="5756347" y="2773842"/>
                <a:ext cx="1543" cy="1067"/>
              </a:xfrm>
              <a:custGeom>
                <a:rect b="b" l="l" r="r" t="t"/>
                <a:pathLst>
                  <a:path extrusionOk="0" h="74" w="107">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6"/>
              <p:cNvSpPr/>
              <p:nvPr/>
            </p:nvSpPr>
            <p:spPr>
              <a:xfrm>
                <a:off x="5769486" y="2880280"/>
                <a:ext cx="1543" cy="1067"/>
              </a:xfrm>
              <a:custGeom>
                <a:rect b="b" l="l" r="r" t="t"/>
                <a:pathLst>
                  <a:path extrusionOk="0" h="74" w="107">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6"/>
              <p:cNvSpPr/>
              <p:nvPr/>
            </p:nvSpPr>
            <p:spPr>
              <a:xfrm>
                <a:off x="5779971" y="2780058"/>
                <a:ext cx="10153" cy="8697"/>
              </a:xfrm>
              <a:custGeom>
                <a:rect b="b" l="l" r="r" t="t"/>
                <a:pathLst>
                  <a:path extrusionOk="0" h="603" w="704">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6"/>
              <p:cNvSpPr/>
              <p:nvPr/>
            </p:nvSpPr>
            <p:spPr>
              <a:xfrm>
                <a:off x="5691835" y="2635660"/>
                <a:ext cx="10327" cy="9000"/>
              </a:xfrm>
              <a:custGeom>
                <a:rect b="b" l="l" r="r" t="t"/>
                <a:pathLst>
                  <a:path extrusionOk="0" h="624" w="716">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6"/>
              <p:cNvSpPr/>
              <p:nvPr/>
            </p:nvSpPr>
            <p:spPr>
              <a:xfrm>
                <a:off x="5636525" y="2769227"/>
                <a:ext cx="1413" cy="1067"/>
              </a:xfrm>
              <a:custGeom>
                <a:rect b="b" l="l" r="r" t="t"/>
                <a:pathLst>
                  <a:path extrusionOk="0" h="74" w="98">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6"/>
              <p:cNvSpPr/>
              <p:nvPr/>
            </p:nvSpPr>
            <p:spPr>
              <a:xfrm>
                <a:off x="5629991" y="2818076"/>
                <a:ext cx="10673" cy="9259"/>
              </a:xfrm>
              <a:custGeom>
                <a:rect b="b" l="l" r="r" t="t"/>
                <a:pathLst>
                  <a:path extrusionOk="0" h="642" w="74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6"/>
              <p:cNvSpPr/>
              <p:nvPr/>
            </p:nvSpPr>
            <p:spPr>
              <a:xfrm>
                <a:off x="5555355" y="2832657"/>
                <a:ext cx="10139" cy="8697"/>
              </a:xfrm>
              <a:custGeom>
                <a:rect b="b" l="l" r="r" t="t"/>
                <a:pathLst>
                  <a:path extrusionOk="0" h="603" w="703">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6"/>
              <p:cNvSpPr/>
              <p:nvPr/>
            </p:nvSpPr>
            <p:spPr>
              <a:xfrm>
                <a:off x="5730040" y="2920447"/>
                <a:ext cx="1543" cy="1067"/>
              </a:xfrm>
              <a:custGeom>
                <a:rect b="b" l="l" r="r" t="t"/>
                <a:pathLst>
                  <a:path extrusionOk="0" h="74" w="107">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6"/>
              <p:cNvSpPr/>
              <p:nvPr/>
            </p:nvSpPr>
            <p:spPr>
              <a:xfrm>
                <a:off x="5651668" y="2794106"/>
                <a:ext cx="10153" cy="8711"/>
              </a:xfrm>
              <a:custGeom>
                <a:rect b="b" l="l" r="r" t="t"/>
                <a:pathLst>
                  <a:path extrusionOk="0" h="604" w="704">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6"/>
              <p:cNvSpPr/>
              <p:nvPr/>
            </p:nvSpPr>
            <p:spPr>
              <a:xfrm>
                <a:off x="5703388" y="2726811"/>
                <a:ext cx="10139" cy="8653"/>
              </a:xfrm>
              <a:custGeom>
                <a:rect b="b" l="l" r="r" t="t"/>
                <a:pathLst>
                  <a:path extrusionOk="0" h="600" w="703">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6"/>
              <p:cNvSpPr/>
              <p:nvPr/>
            </p:nvSpPr>
            <p:spPr>
              <a:xfrm>
                <a:off x="5713512" y="2758800"/>
                <a:ext cx="10327" cy="9000"/>
              </a:xfrm>
              <a:custGeom>
                <a:rect b="b" l="l" r="r" t="t"/>
                <a:pathLst>
                  <a:path extrusionOk="0" h="624" w="716">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6"/>
              <p:cNvSpPr/>
              <p:nvPr/>
            </p:nvSpPr>
            <p:spPr>
              <a:xfrm>
                <a:off x="5686153" y="2851306"/>
                <a:ext cx="1255" cy="1442"/>
              </a:xfrm>
              <a:custGeom>
                <a:rect b="b" l="l" r="r" t="t"/>
                <a:pathLst>
                  <a:path extrusionOk="0" h="100" w="87">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6"/>
              <p:cNvSpPr/>
              <p:nvPr/>
            </p:nvSpPr>
            <p:spPr>
              <a:xfrm>
                <a:off x="5805037" y="2773482"/>
                <a:ext cx="1543" cy="1067"/>
              </a:xfrm>
              <a:custGeom>
                <a:rect b="b" l="l" r="r" t="t"/>
                <a:pathLst>
                  <a:path extrusionOk="0" h="74" w="107">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6"/>
              <p:cNvSpPr/>
              <p:nvPr/>
            </p:nvSpPr>
            <p:spPr>
              <a:xfrm>
                <a:off x="5681985" y="2933586"/>
                <a:ext cx="1514" cy="1067"/>
              </a:xfrm>
              <a:custGeom>
                <a:rect b="b" l="l" r="r" t="t"/>
                <a:pathLst>
                  <a:path extrusionOk="0" h="74" w="105">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6"/>
              <p:cNvSpPr/>
              <p:nvPr/>
            </p:nvSpPr>
            <p:spPr>
              <a:xfrm>
                <a:off x="5779798" y="2722916"/>
                <a:ext cx="1514" cy="995"/>
              </a:xfrm>
              <a:custGeom>
                <a:rect b="b" l="l" r="r" t="t"/>
                <a:pathLst>
                  <a:path extrusionOk="0" h="69" w="105">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6"/>
              <p:cNvSpPr/>
              <p:nvPr/>
            </p:nvSpPr>
            <p:spPr>
              <a:xfrm>
                <a:off x="5809479" y="2690495"/>
                <a:ext cx="10139" cy="8639"/>
              </a:xfrm>
              <a:custGeom>
                <a:rect b="b" l="l" r="r" t="t"/>
                <a:pathLst>
                  <a:path extrusionOk="0" h="599" w="703">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6"/>
              <p:cNvSpPr/>
              <p:nvPr/>
            </p:nvSpPr>
            <p:spPr>
              <a:xfrm>
                <a:off x="5787788" y="2675914"/>
                <a:ext cx="10153" cy="8653"/>
              </a:xfrm>
              <a:custGeom>
                <a:rect b="b" l="l" r="r" t="t"/>
                <a:pathLst>
                  <a:path extrusionOk="0" h="600" w="704">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6"/>
              <p:cNvSpPr/>
              <p:nvPr/>
            </p:nvSpPr>
            <p:spPr>
              <a:xfrm>
                <a:off x="5705162" y="2781443"/>
                <a:ext cx="6764" cy="5913"/>
              </a:xfrm>
              <a:custGeom>
                <a:rect b="b" l="l" r="r" t="t"/>
                <a:pathLst>
                  <a:path extrusionOk="0" h="410" w="469">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6"/>
              <p:cNvSpPr/>
              <p:nvPr/>
            </p:nvSpPr>
            <p:spPr>
              <a:xfrm>
                <a:off x="5402534" y="2724791"/>
                <a:ext cx="1428" cy="1385"/>
              </a:xfrm>
              <a:custGeom>
                <a:rect b="b" l="l" r="r" t="t"/>
                <a:pathLst>
                  <a:path extrusionOk="0" h="96" w="99">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6"/>
              <p:cNvSpPr/>
              <p:nvPr/>
            </p:nvSpPr>
            <p:spPr>
              <a:xfrm>
                <a:off x="5521592" y="2689240"/>
                <a:ext cx="10673" cy="9187"/>
              </a:xfrm>
              <a:custGeom>
                <a:rect b="b" l="l" r="r" t="t"/>
                <a:pathLst>
                  <a:path extrusionOk="0" h="637" w="74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6"/>
              <p:cNvSpPr/>
              <p:nvPr/>
            </p:nvSpPr>
            <p:spPr>
              <a:xfrm>
                <a:off x="5542923" y="2643218"/>
                <a:ext cx="6764" cy="5827"/>
              </a:xfrm>
              <a:custGeom>
                <a:rect b="b" l="l" r="r" t="t"/>
                <a:pathLst>
                  <a:path extrusionOk="0" h="404" w="469">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6"/>
              <p:cNvSpPr/>
              <p:nvPr/>
            </p:nvSpPr>
            <p:spPr>
              <a:xfrm>
                <a:off x="5401813" y="2685692"/>
                <a:ext cx="8726" cy="8538"/>
              </a:xfrm>
              <a:custGeom>
                <a:rect b="b" l="l" r="r" t="t"/>
                <a:pathLst>
                  <a:path extrusionOk="0" h="592" w="605">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6"/>
              <p:cNvSpPr/>
              <p:nvPr/>
            </p:nvSpPr>
            <p:spPr>
              <a:xfrm>
                <a:off x="5372680" y="2713037"/>
                <a:ext cx="5408" cy="4139"/>
              </a:xfrm>
              <a:custGeom>
                <a:rect b="b" l="l" r="r" t="t"/>
                <a:pathLst>
                  <a:path extrusionOk="0" h="287" w="375">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6"/>
              <p:cNvSpPr/>
              <p:nvPr/>
            </p:nvSpPr>
            <p:spPr>
              <a:xfrm>
                <a:off x="5548245" y="2668875"/>
                <a:ext cx="10153" cy="8653"/>
              </a:xfrm>
              <a:custGeom>
                <a:rect b="b" l="l" r="r" t="t"/>
                <a:pathLst>
                  <a:path extrusionOk="0" h="600" w="704">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6"/>
              <p:cNvSpPr/>
              <p:nvPr/>
            </p:nvSpPr>
            <p:spPr>
              <a:xfrm>
                <a:off x="5427586" y="2756766"/>
                <a:ext cx="10139" cy="8653"/>
              </a:xfrm>
              <a:custGeom>
                <a:rect b="b" l="l" r="r" t="t"/>
                <a:pathLst>
                  <a:path extrusionOk="0" h="600" w="703">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6"/>
              <p:cNvSpPr/>
              <p:nvPr/>
            </p:nvSpPr>
            <p:spPr>
              <a:xfrm>
                <a:off x="5328604" y="2715893"/>
                <a:ext cx="10139" cy="8711"/>
              </a:xfrm>
              <a:custGeom>
                <a:rect b="b" l="l" r="r" t="t"/>
                <a:pathLst>
                  <a:path extrusionOk="0" h="604" w="703">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6"/>
              <p:cNvSpPr/>
              <p:nvPr/>
            </p:nvSpPr>
            <p:spPr>
              <a:xfrm>
                <a:off x="5356498" y="2859815"/>
                <a:ext cx="10153" cy="8754"/>
              </a:xfrm>
              <a:custGeom>
                <a:rect b="b" l="l" r="r" t="t"/>
                <a:pathLst>
                  <a:path extrusionOk="0" h="607" w="704">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6"/>
              <p:cNvSpPr/>
              <p:nvPr/>
            </p:nvSpPr>
            <p:spPr>
              <a:xfrm>
                <a:off x="5353310" y="2795274"/>
                <a:ext cx="10673" cy="9144"/>
              </a:xfrm>
              <a:custGeom>
                <a:rect b="b" l="l" r="r" t="t"/>
                <a:pathLst>
                  <a:path extrusionOk="0" h="634" w="74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6"/>
              <p:cNvSpPr/>
              <p:nvPr/>
            </p:nvSpPr>
            <p:spPr>
              <a:xfrm>
                <a:off x="5220739" y="2811975"/>
                <a:ext cx="10327" cy="8956"/>
              </a:xfrm>
              <a:custGeom>
                <a:rect b="b" l="l" r="r" t="t"/>
                <a:pathLst>
                  <a:path extrusionOk="0" h="621" w="716">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6"/>
              <p:cNvSpPr/>
              <p:nvPr/>
            </p:nvSpPr>
            <p:spPr>
              <a:xfrm>
                <a:off x="5316879" y="2796125"/>
                <a:ext cx="10673" cy="9173"/>
              </a:xfrm>
              <a:custGeom>
                <a:rect b="b" l="l" r="r" t="t"/>
                <a:pathLst>
                  <a:path extrusionOk="0" h="636" w="74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6"/>
              <p:cNvSpPr/>
              <p:nvPr/>
            </p:nvSpPr>
            <p:spPr>
              <a:xfrm>
                <a:off x="5495646" y="2795765"/>
                <a:ext cx="10673" cy="9000"/>
              </a:xfrm>
              <a:custGeom>
                <a:rect b="b" l="l" r="r" t="t"/>
                <a:pathLst>
                  <a:path extrusionOk="0" h="624" w="74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6"/>
              <p:cNvSpPr/>
              <p:nvPr/>
            </p:nvSpPr>
            <p:spPr>
              <a:xfrm>
                <a:off x="5524087" y="2758728"/>
                <a:ext cx="9072" cy="9259"/>
              </a:xfrm>
              <a:custGeom>
                <a:rect b="b" l="l" r="r" t="t"/>
                <a:pathLst>
                  <a:path extrusionOk="0" h="642" w="629">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6"/>
              <p:cNvSpPr/>
              <p:nvPr/>
            </p:nvSpPr>
            <p:spPr>
              <a:xfrm>
                <a:off x="5468099" y="2840287"/>
                <a:ext cx="10500" cy="8971"/>
              </a:xfrm>
              <a:custGeom>
                <a:rect b="b" l="l" r="r" t="t"/>
                <a:pathLst>
                  <a:path extrusionOk="0" h="622" w="728">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6"/>
              <p:cNvSpPr/>
              <p:nvPr/>
            </p:nvSpPr>
            <p:spPr>
              <a:xfrm>
                <a:off x="5383338" y="2808601"/>
                <a:ext cx="10500" cy="8956"/>
              </a:xfrm>
              <a:custGeom>
                <a:rect b="b" l="l" r="r" t="t"/>
                <a:pathLst>
                  <a:path extrusionOk="0" h="621" w="728">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6"/>
              <p:cNvSpPr/>
              <p:nvPr/>
            </p:nvSpPr>
            <p:spPr>
              <a:xfrm>
                <a:off x="5454426" y="2896087"/>
                <a:ext cx="10139" cy="8754"/>
              </a:xfrm>
              <a:custGeom>
                <a:rect b="b" l="l" r="r" t="t"/>
                <a:pathLst>
                  <a:path extrusionOk="0" h="607" w="703">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6"/>
              <p:cNvSpPr/>
              <p:nvPr/>
            </p:nvSpPr>
            <p:spPr>
              <a:xfrm>
                <a:off x="5501516" y="2725339"/>
                <a:ext cx="10139" cy="8697"/>
              </a:xfrm>
              <a:custGeom>
                <a:rect b="b" l="l" r="r" t="t"/>
                <a:pathLst>
                  <a:path extrusionOk="0" h="603" w="703">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6"/>
              <p:cNvSpPr/>
              <p:nvPr/>
            </p:nvSpPr>
            <p:spPr>
              <a:xfrm>
                <a:off x="5451225" y="2812408"/>
                <a:ext cx="10139" cy="8711"/>
              </a:xfrm>
              <a:custGeom>
                <a:rect b="b" l="l" r="r" t="t"/>
                <a:pathLst>
                  <a:path extrusionOk="0" h="604" w="703">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6"/>
              <p:cNvSpPr/>
              <p:nvPr/>
            </p:nvSpPr>
            <p:spPr>
              <a:xfrm>
                <a:off x="5449090" y="2656198"/>
                <a:ext cx="10139" cy="8711"/>
              </a:xfrm>
              <a:custGeom>
                <a:rect b="b" l="l" r="r" t="t"/>
                <a:pathLst>
                  <a:path extrusionOk="0" h="604" w="703">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6"/>
              <p:cNvSpPr/>
              <p:nvPr/>
            </p:nvSpPr>
            <p:spPr>
              <a:xfrm>
                <a:off x="5360767" y="2687480"/>
                <a:ext cx="10153" cy="8711"/>
              </a:xfrm>
              <a:custGeom>
                <a:rect b="b" l="l" r="r" t="t"/>
                <a:pathLst>
                  <a:path extrusionOk="0" h="604" w="704">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6"/>
              <p:cNvSpPr/>
              <p:nvPr/>
            </p:nvSpPr>
            <p:spPr>
              <a:xfrm>
                <a:off x="5396304" y="2755699"/>
                <a:ext cx="9966" cy="8581"/>
              </a:xfrm>
              <a:custGeom>
                <a:rect b="b" l="l" r="r" t="t"/>
                <a:pathLst>
                  <a:path extrusionOk="0" h="595" w="691">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6"/>
              <p:cNvSpPr/>
              <p:nvPr/>
            </p:nvSpPr>
            <p:spPr>
              <a:xfrm>
                <a:off x="5416207" y="2650746"/>
                <a:ext cx="10153" cy="8653"/>
              </a:xfrm>
              <a:custGeom>
                <a:rect b="b" l="l" r="r" t="t"/>
                <a:pathLst>
                  <a:path extrusionOk="0" h="600" w="704">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6"/>
              <p:cNvSpPr/>
              <p:nvPr/>
            </p:nvSpPr>
            <p:spPr>
              <a:xfrm>
                <a:off x="5502929" y="2635112"/>
                <a:ext cx="10153" cy="8653"/>
              </a:xfrm>
              <a:custGeom>
                <a:rect b="b" l="l" r="r" t="t"/>
                <a:pathLst>
                  <a:path extrusionOk="0" h="600" w="704">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6"/>
              <p:cNvSpPr/>
              <p:nvPr/>
            </p:nvSpPr>
            <p:spPr>
              <a:xfrm>
                <a:off x="5299644" y="2708047"/>
                <a:ext cx="6764" cy="5740"/>
              </a:xfrm>
              <a:custGeom>
                <a:rect b="b" l="l" r="r" t="t"/>
                <a:pathLst>
                  <a:path extrusionOk="0" h="398" w="469">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6"/>
              <p:cNvSpPr/>
              <p:nvPr/>
            </p:nvSpPr>
            <p:spPr>
              <a:xfrm>
                <a:off x="5304086" y="2728700"/>
                <a:ext cx="10139" cy="8711"/>
              </a:xfrm>
              <a:custGeom>
                <a:rect b="b" l="l" r="r" t="t"/>
                <a:pathLst>
                  <a:path extrusionOk="0" h="604" w="703">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6"/>
              <p:cNvSpPr/>
              <p:nvPr/>
            </p:nvSpPr>
            <p:spPr>
              <a:xfrm>
                <a:off x="5265160" y="2700086"/>
                <a:ext cx="10153" cy="8653"/>
              </a:xfrm>
              <a:custGeom>
                <a:rect b="b" l="l" r="r" t="t"/>
                <a:pathLst>
                  <a:path extrusionOk="0" h="600" w="704">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6"/>
              <p:cNvSpPr/>
              <p:nvPr/>
            </p:nvSpPr>
            <p:spPr>
              <a:xfrm>
                <a:off x="5270540" y="2725671"/>
                <a:ext cx="6721" cy="5726"/>
              </a:xfrm>
              <a:custGeom>
                <a:rect b="b" l="l" r="r" t="t"/>
                <a:pathLst>
                  <a:path extrusionOk="0" h="397" w="466">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6"/>
              <p:cNvSpPr/>
              <p:nvPr/>
            </p:nvSpPr>
            <p:spPr>
              <a:xfrm>
                <a:off x="5252540" y="2791221"/>
                <a:ext cx="10327" cy="8740"/>
              </a:xfrm>
              <a:custGeom>
                <a:rect b="b" l="l" r="r" t="t"/>
                <a:pathLst>
                  <a:path extrusionOk="0" h="606" w="716">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6"/>
              <p:cNvSpPr/>
              <p:nvPr/>
            </p:nvSpPr>
            <p:spPr>
              <a:xfrm>
                <a:off x="5228556" y="2890232"/>
                <a:ext cx="10139" cy="8610"/>
              </a:xfrm>
              <a:custGeom>
                <a:rect b="b" l="l" r="r" t="t"/>
                <a:pathLst>
                  <a:path extrusionOk="0" h="597" w="703">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6"/>
              <p:cNvSpPr/>
              <p:nvPr/>
            </p:nvSpPr>
            <p:spPr>
              <a:xfrm>
                <a:off x="5322201" y="2935720"/>
                <a:ext cx="8726" cy="8726"/>
              </a:xfrm>
              <a:custGeom>
                <a:rect b="b" l="l" r="r" t="t"/>
                <a:pathLst>
                  <a:path extrusionOk="0" h="605" w="605">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6"/>
              <p:cNvSpPr/>
              <p:nvPr/>
            </p:nvSpPr>
            <p:spPr>
              <a:xfrm>
                <a:off x="5741420" y="2923202"/>
                <a:ext cx="1514" cy="981"/>
              </a:xfrm>
              <a:custGeom>
                <a:rect b="b" l="l" r="r" t="t"/>
                <a:pathLst>
                  <a:path extrusionOk="0" h="68" w="105">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6"/>
              <p:cNvSpPr/>
              <p:nvPr/>
            </p:nvSpPr>
            <p:spPr>
              <a:xfrm>
                <a:off x="5792230" y="3046428"/>
                <a:ext cx="6952" cy="5913"/>
              </a:xfrm>
              <a:custGeom>
                <a:rect b="b" l="l" r="r" t="t"/>
                <a:pathLst>
                  <a:path extrusionOk="0" h="410" w="482">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6"/>
              <p:cNvSpPr/>
              <p:nvPr/>
            </p:nvSpPr>
            <p:spPr>
              <a:xfrm>
                <a:off x="5808701" y="3075575"/>
                <a:ext cx="1500" cy="1067"/>
              </a:xfrm>
              <a:custGeom>
                <a:rect b="b" l="l" r="r" t="t"/>
                <a:pathLst>
                  <a:path extrusionOk="0" h="74" w="104">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6"/>
              <p:cNvSpPr/>
              <p:nvPr/>
            </p:nvSpPr>
            <p:spPr>
              <a:xfrm>
                <a:off x="5796643" y="3072907"/>
                <a:ext cx="2510" cy="1716"/>
              </a:xfrm>
              <a:custGeom>
                <a:rect b="b" l="l" r="r" t="t"/>
                <a:pathLst>
                  <a:path extrusionOk="0" h="119" w="174">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6"/>
              <p:cNvSpPr/>
              <p:nvPr/>
            </p:nvSpPr>
            <p:spPr>
              <a:xfrm>
                <a:off x="5768419" y="3074494"/>
                <a:ext cx="1442" cy="909"/>
              </a:xfrm>
              <a:custGeom>
                <a:rect b="b" l="l" r="r" t="t"/>
                <a:pathLst>
                  <a:path extrusionOk="0" h="63" w="10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6"/>
              <p:cNvSpPr/>
              <p:nvPr/>
            </p:nvSpPr>
            <p:spPr>
              <a:xfrm>
                <a:off x="5867227" y="2968647"/>
                <a:ext cx="2510" cy="2452"/>
              </a:xfrm>
              <a:custGeom>
                <a:rect b="b" l="l" r="r" t="t"/>
                <a:pathLst>
                  <a:path extrusionOk="0" h="170" w="174">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6"/>
              <p:cNvSpPr/>
              <p:nvPr/>
            </p:nvSpPr>
            <p:spPr>
              <a:xfrm>
                <a:off x="5809292" y="3012463"/>
                <a:ext cx="10153" cy="8754"/>
              </a:xfrm>
              <a:custGeom>
                <a:rect b="b" l="l" r="r" t="t"/>
                <a:pathLst>
                  <a:path extrusionOk="0" h="607" w="704">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6"/>
              <p:cNvSpPr/>
              <p:nvPr/>
            </p:nvSpPr>
            <p:spPr>
              <a:xfrm>
                <a:off x="5827421" y="2945672"/>
                <a:ext cx="1976" cy="1442"/>
              </a:xfrm>
              <a:custGeom>
                <a:rect b="b" l="l" r="r" t="t"/>
                <a:pathLst>
                  <a:path extrusionOk="0" h="100" w="137">
                    <a:moveTo>
                      <a:pt x="75" y="1"/>
                    </a:moveTo>
                    <a:cubicBezTo>
                      <a:pt x="1" y="1"/>
                      <a:pt x="1" y="99"/>
                      <a:pt x="75" y="99"/>
                    </a:cubicBezTo>
                    <a:cubicBezTo>
                      <a:pt x="136" y="99"/>
                      <a:pt x="136" y="1"/>
                      <a:pt x="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6"/>
              <p:cNvSpPr/>
              <p:nvPr/>
            </p:nvSpPr>
            <p:spPr>
              <a:xfrm>
                <a:off x="5845377" y="2995444"/>
                <a:ext cx="1543" cy="1067"/>
              </a:xfrm>
              <a:custGeom>
                <a:rect b="b" l="l" r="r" t="t"/>
                <a:pathLst>
                  <a:path extrusionOk="0" h="74" w="107">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6"/>
              <p:cNvSpPr/>
              <p:nvPr/>
            </p:nvSpPr>
            <p:spPr>
              <a:xfrm>
                <a:off x="5804316" y="2998473"/>
                <a:ext cx="1543" cy="1053"/>
              </a:xfrm>
              <a:custGeom>
                <a:rect b="b" l="l" r="r" t="t"/>
                <a:pathLst>
                  <a:path extrusionOk="0" h="73" w="107">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6"/>
              <p:cNvSpPr/>
              <p:nvPr/>
            </p:nvSpPr>
            <p:spPr>
              <a:xfrm>
                <a:off x="5853194" y="3025515"/>
                <a:ext cx="6937" cy="5827"/>
              </a:xfrm>
              <a:custGeom>
                <a:rect b="b" l="l" r="r" t="t"/>
                <a:pathLst>
                  <a:path extrusionOk="0" h="404" w="481">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6"/>
              <p:cNvSpPr/>
              <p:nvPr/>
            </p:nvSpPr>
            <p:spPr>
              <a:xfrm>
                <a:off x="5844310" y="3078244"/>
                <a:ext cx="10139" cy="8711"/>
              </a:xfrm>
              <a:custGeom>
                <a:rect b="b" l="l" r="r" t="t"/>
                <a:pathLst>
                  <a:path extrusionOk="0" h="604" w="703">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6"/>
              <p:cNvSpPr/>
              <p:nvPr/>
            </p:nvSpPr>
            <p:spPr>
              <a:xfrm>
                <a:off x="5621814" y="2689601"/>
                <a:ext cx="9966" cy="8581"/>
              </a:xfrm>
              <a:custGeom>
                <a:rect b="b" l="l" r="r" t="t"/>
                <a:pathLst>
                  <a:path extrusionOk="0" h="595" w="691">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6"/>
              <p:cNvSpPr/>
              <p:nvPr/>
            </p:nvSpPr>
            <p:spPr>
              <a:xfrm>
                <a:off x="5711262" y="2805283"/>
                <a:ext cx="10557" cy="8783"/>
              </a:xfrm>
              <a:custGeom>
                <a:rect b="b" l="l" r="r" t="t"/>
                <a:pathLst>
                  <a:path extrusionOk="0" h="609" w="732">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6"/>
              <p:cNvSpPr/>
              <p:nvPr/>
            </p:nvSpPr>
            <p:spPr>
              <a:xfrm>
                <a:off x="5845017" y="3049990"/>
                <a:ext cx="10139" cy="8697"/>
              </a:xfrm>
              <a:custGeom>
                <a:rect b="b" l="l" r="r" t="t"/>
                <a:pathLst>
                  <a:path extrusionOk="0" h="603" w="703">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6"/>
              <p:cNvSpPr/>
              <p:nvPr/>
            </p:nvSpPr>
            <p:spPr>
              <a:xfrm>
                <a:off x="5751011" y="2714306"/>
                <a:ext cx="10139" cy="8639"/>
              </a:xfrm>
              <a:custGeom>
                <a:rect b="b" l="l" r="r" t="t"/>
                <a:pathLst>
                  <a:path extrusionOk="0" h="599" w="703">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6"/>
              <p:cNvSpPr/>
              <p:nvPr/>
            </p:nvSpPr>
            <p:spPr>
              <a:xfrm>
                <a:off x="5564239" y="2624642"/>
                <a:ext cx="10500" cy="9000"/>
              </a:xfrm>
              <a:custGeom>
                <a:rect b="b" l="l" r="r" t="t"/>
                <a:pathLst>
                  <a:path extrusionOk="0" h="624" w="728">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6"/>
              <p:cNvSpPr/>
              <p:nvPr/>
            </p:nvSpPr>
            <p:spPr>
              <a:xfrm>
                <a:off x="5016199" y="3065105"/>
                <a:ext cx="9966" cy="8711"/>
              </a:xfrm>
              <a:custGeom>
                <a:rect b="b" l="l" r="r" t="t"/>
                <a:pathLst>
                  <a:path extrusionOk="0" h="604" w="691">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6"/>
              <p:cNvSpPr/>
              <p:nvPr/>
            </p:nvSpPr>
            <p:spPr>
              <a:xfrm>
                <a:off x="5101493" y="2970147"/>
                <a:ext cx="10456" cy="8956"/>
              </a:xfrm>
              <a:custGeom>
                <a:rect b="b" l="l" r="r" t="t"/>
                <a:pathLst>
                  <a:path extrusionOk="0" h="621" w="725">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6"/>
              <p:cNvSpPr/>
              <p:nvPr/>
            </p:nvSpPr>
            <p:spPr>
              <a:xfrm>
                <a:off x="5053870" y="2918313"/>
                <a:ext cx="8553" cy="8538"/>
              </a:xfrm>
              <a:custGeom>
                <a:rect b="b" l="l" r="r" t="t"/>
                <a:pathLst>
                  <a:path extrusionOk="0" h="592" w="593">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6"/>
              <p:cNvSpPr/>
              <p:nvPr/>
            </p:nvSpPr>
            <p:spPr>
              <a:xfrm>
                <a:off x="4971417" y="2697677"/>
                <a:ext cx="10442" cy="9000"/>
              </a:xfrm>
              <a:custGeom>
                <a:rect b="b" l="l" r="r" t="t"/>
                <a:pathLst>
                  <a:path extrusionOk="0" h="624" w="724">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6"/>
              <p:cNvSpPr/>
              <p:nvPr/>
            </p:nvSpPr>
            <p:spPr>
              <a:xfrm>
                <a:off x="4962533" y="2758367"/>
                <a:ext cx="10500" cy="8971"/>
              </a:xfrm>
              <a:custGeom>
                <a:rect b="b" l="l" r="r" t="t"/>
                <a:pathLst>
                  <a:path extrusionOk="0" h="622" w="728">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6"/>
              <p:cNvSpPr/>
              <p:nvPr/>
            </p:nvSpPr>
            <p:spPr>
              <a:xfrm>
                <a:off x="4864085" y="2831215"/>
                <a:ext cx="10139" cy="8726"/>
              </a:xfrm>
              <a:custGeom>
                <a:rect b="b" l="l" r="r" t="t"/>
                <a:pathLst>
                  <a:path extrusionOk="0" h="605" w="703">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6"/>
              <p:cNvSpPr/>
              <p:nvPr/>
            </p:nvSpPr>
            <p:spPr>
              <a:xfrm>
                <a:off x="4950620" y="2707730"/>
                <a:ext cx="1442" cy="1255"/>
              </a:xfrm>
              <a:custGeom>
                <a:rect b="b" l="l" r="r" t="t"/>
                <a:pathLst>
                  <a:path extrusionOk="0" h="87" w="10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6"/>
              <p:cNvSpPr/>
              <p:nvPr/>
            </p:nvSpPr>
            <p:spPr>
              <a:xfrm>
                <a:off x="4827653" y="2793558"/>
                <a:ext cx="10500" cy="9000"/>
              </a:xfrm>
              <a:custGeom>
                <a:rect b="b" l="l" r="r" t="t"/>
                <a:pathLst>
                  <a:path extrusionOk="0" h="624" w="728">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6"/>
              <p:cNvSpPr/>
              <p:nvPr/>
            </p:nvSpPr>
            <p:spPr>
              <a:xfrm>
                <a:off x="5008742" y="2645439"/>
                <a:ext cx="1514" cy="995"/>
              </a:xfrm>
              <a:custGeom>
                <a:rect b="b" l="l" r="r" t="t"/>
                <a:pathLst>
                  <a:path extrusionOk="0" h="69" w="105">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6"/>
              <p:cNvSpPr/>
              <p:nvPr/>
            </p:nvSpPr>
            <p:spPr>
              <a:xfrm>
                <a:off x="4882747" y="2743267"/>
                <a:ext cx="1428" cy="1255"/>
              </a:xfrm>
              <a:custGeom>
                <a:rect b="b" l="l" r="r" t="t"/>
                <a:pathLst>
                  <a:path extrusionOk="0" h="87" w="99">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6"/>
              <p:cNvSpPr/>
              <p:nvPr/>
            </p:nvSpPr>
            <p:spPr>
              <a:xfrm>
                <a:off x="5153285" y="2646766"/>
                <a:ext cx="1543" cy="1067"/>
              </a:xfrm>
              <a:custGeom>
                <a:rect b="b" l="l" r="r" t="t"/>
                <a:pathLst>
                  <a:path extrusionOk="0" h="74" w="107">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6"/>
              <p:cNvSpPr/>
              <p:nvPr/>
            </p:nvSpPr>
            <p:spPr>
              <a:xfrm>
                <a:off x="5149116" y="2619579"/>
                <a:ext cx="1442" cy="1269"/>
              </a:xfrm>
              <a:custGeom>
                <a:rect b="b" l="l" r="r" t="t"/>
                <a:pathLst>
                  <a:path extrusionOk="0" h="88"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6"/>
              <p:cNvSpPr/>
              <p:nvPr/>
            </p:nvSpPr>
            <p:spPr>
              <a:xfrm>
                <a:off x="5119161" y="2601450"/>
                <a:ext cx="1543" cy="1067"/>
              </a:xfrm>
              <a:custGeom>
                <a:rect b="b" l="l" r="r" t="t"/>
                <a:pathLst>
                  <a:path extrusionOk="0" h="74" w="107">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6"/>
              <p:cNvSpPr/>
              <p:nvPr/>
            </p:nvSpPr>
            <p:spPr>
              <a:xfrm>
                <a:off x="5186673" y="2594715"/>
                <a:ext cx="10269" cy="8711"/>
              </a:xfrm>
              <a:custGeom>
                <a:rect b="b" l="l" r="r" t="t"/>
                <a:pathLst>
                  <a:path extrusionOk="0" h="604" w="712">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6"/>
              <p:cNvSpPr/>
              <p:nvPr/>
            </p:nvSpPr>
            <p:spPr>
              <a:xfrm>
                <a:off x="5195326" y="2625089"/>
                <a:ext cx="8726" cy="8726"/>
              </a:xfrm>
              <a:custGeom>
                <a:rect b="b" l="l" r="r" t="t"/>
                <a:pathLst>
                  <a:path extrusionOk="0" h="605" w="605">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6"/>
              <p:cNvSpPr/>
              <p:nvPr/>
            </p:nvSpPr>
            <p:spPr>
              <a:xfrm>
                <a:off x="4926462" y="2727979"/>
                <a:ext cx="1428" cy="1442"/>
              </a:xfrm>
              <a:custGeom>
                <a:rect b="b" l="l" r="r" t="t"/>
                <a:pathLst>
                  <a:path extrusionOk="0" h="100" w="99">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6"/>
              <p:cNvSpPr/>
              <p:nvPr/>
            </p:nvSpPr>
            <p:spPr>
              <a:xfrm>
                <a:off x="4979854" y="2649794"/>
                <a:ext cx="1529" cy="909"/>
              </a:xfrm>
              <a:custGeom>
                <a:rect b="b" l="l" r="r" t="t"/>
                <a:pathLst>
                  <a:path extrusionOk="0" h="63" w="106">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6"/>
              <p:cNvSpPr/>
              <p:nvPr/>
            </p:nvSpPr>
            <p:spPr>
              <a:xfrm>
                <a:off x="4821783" y="2764410"/>
                <a:ext cx="6952" cy="5827"/>
              </a:xfrm>
              <a:custGeom>
                <a:rect b="b" l="l" r="r" t="t"/>
                <a:pathLst>
                  <a:path extrusionOk="0" h="404" w="482">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6"/>
              <p:cNvSpPr/>
              <p:nvPr/>
            </p:nvSpPr>
            <p:spPr>
              <a:xfrm>
                <a:off x="4892872" y="2772948"/>
                <a:ext cx="1442" cy="1428"/>
              </a:xfrm>
              <a:custGeom>
                <a:rect b="b" l="l" r="r" t="t"/>
                <a:pathLst>
                  <a:path extrusionOk="0" h="99" w="10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6"/>
              <p:cNvSpPr/>
              <p:nvPr/>
            </p:nvSpPr>
            <p:spPr>
              <a:xfrm>
                <a:off x="4861070" y="2749670"/>
                <a:ext cx="1961" cy="1428"/>
              </a:xfrm>
              <a:custGeom>
                <a:rect b="b" l="l" r="r" t="t"/>
                <a:pathLst>
                  <a:path extrusionOk="0" h="99" w="136">
                    <a:moveTo>
                      <a:pt x="62" y="0"/>
                    </a:moveTo>
                    <a:cubicBezTo>
                      <a:pt x="0" y="0"/>
                      <a:pt x="0" y="99"/>
                      <a:pt x="62" y="99"/>
                    </a:cubicBezTo>
                    <a:cubicBezTo>
                      <a:pt x="136" y="99"/>
                      <a:pt x="136"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6"/>
              <p:cNvSpPr/>
              <p:nvPr/>
            </p:nvSpPr>
            <p:spPr>
              <a:xfrm>
                <a:off x="4841513" y="2722094"/>
                <a:ext cx="8726" cy="7500"/>
              </a:xfrm>
              <a:custGeom>
                <a:rect b="b" l="l" r="r" t="t"/>
                <a:pathLst>
                  <a:path extrusionOk="0" h="520" w="605">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6"/>
              <p:cNvSpPr/>
              <p:nvPr/>
            </p:nvSpPr>
            <p:spPr>
              <a:xfrm>
                <a:off x="4845956" y="2692615"/>
                <a:ext cx="1543" cy="1067"/>
              </a:xfrm>
              <a:custGeom>
                <a:rect b="b" l="l" r="r" t="t"/>
                <a:pathLst>
                  <a:path extrusionOk="0" h="74" w="107">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6"/>
              <p:cNvSpPr/>
              <p:nvPr/>
            </p:nvSpPr>
            <p:spPr>
              <a:xfrm>
                <a:off x="4781977" y="2668457"/>
                <a:ext cx="2870" cy="2495"/>
              </a:xfrm>
              <a:custGeom>
                <a:rect b="b" l="l" r="r" t="t"/>
                <a:pathLst>
                  <a:path extrusionOk="0" h="173" w="199">
                    <a:moveTo>
                      <a:pt x="100" y="0"/>
                    </a:moveTo>
                    <a:cubicBezTo>
                      <a:pt x="1" y="12"/>
                      <a:pt x="1" y="160"/>
                      <a:pt x="100" y="173"/>
                    </a:cubicBezTo>
                    <a:cubicBezTo>
                      <a:pt x="198" y="160"/>
                      <a:pt x="198" y="12"/>
                      <a:pt x="1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6"/>
              <p:cNvSpPr/>
              <p:nvPr/>
            </p:nvSpPr>
            <p:spPr>
              <a:xfrm>
                <a:off x="4782915" y="2651381"/>
                <a:ext cx="8682" cy="7413"/>
              </a:xfrm>
              <a:custGeom>
                <a:rect b="b" l="l" r="r" t="t"/>
                <a:pathLst>
                  <a:path extrusionOk="0" h="514" w="602">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6"/>
              <p:cNvSpPr/>
              <p:nvPr/>
            </p:nvSpPr>
            <p:spPr>
              <a:xfrm>
                <a:off x="4904136" y="2680024"/>
                <a:ext cx="1543" cy="1053"/>
              </a:xfrm>
              <a:custGeom>
                <a:rect b="b" l="l" r="r" t="t"/>
                <a:pathLst>
                  <a:path extrusionOk="0" h="73" w="107">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6"/>
              <p:cNvSpPr/>
              <p:nvPr/>
            </p:nvSpPr>
            <p:spPr>
              <a:xfrm>
                <a:off x="4805976" y="2637535"/>
                <a:ext cx="1961" cy="2149"/>
              </a:xfrm>
              <a:custGeom>
                <a:rect b="b" l="l" r="r" t="t"/>
                <a:pathLst>
                  <a:path extrusionOk="0" h="149" w="136">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6"/>
              <p:cNvSpPr/>
              <p:nvPr/>
            </p:nvSpPr>
            <p:spPr>
              <a:xfrm>
                <a:off x="4929923" y="2649044"/>
                <a:ext cx="2322" cy="1832"/>
              </a:xfrm>
              <a:custGeom>
                <a:rect b="b" l="l" r="r" t="t"/>
                <a:pathLst>
                  <a:path extrusionOk="0" h="127" w="161">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6"/>
              <p:cNvSpPr/>
              <p:nvPr/>
            </p:nvSpPr>
            <p:spPr>
              <a:xfrm>
                <a:off x="4911347" y="2643232"/>
                <a:ext cx="1558" cy="1067"/>
              </a:xfrm>
              <a:custGeom>
                <a:rect b="b" l="l" r="r" t="t"/>
                <a:pathLst>
                  <a:path extrusionOk="0" h="74" w="108">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6"/>
              <p:cNvSpPr/>
              <p:nvPr/>
            </p:nvSpPr>
            <p:spPr>
              <a:xfrm>
                <a:off x="4840187" y="2673606"/>
                <a:ext cx="1514" cy="909"/>
              </a:xfrm>
              <a:custGeom>
                <a:rect b="b" l="l" r="r" t="t"/>
                <a:pathLst>
                  <a:path extrusionOk="0" h="63" w="105">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6"/>
              <p:cNvSpPr/>
              <p:nvPr/>
            </p:nvSpPr>
            <p:spPr>
              <a:xfrm>
                <a:off x="4819187" y="2661880"/>
                <a:ext cx="1558" cy="1067"/>
              </a:xfrm>
              <a:custGeom>
                <a:rect b="b" l="l" r="r" t="t"/>
                <a:pathLst>
                  <a:path extrusionOk="0" h="74" w="108">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6"/>
              <p:cNvSpPr/>
              <p:nvPr/>
            </p:nvSpPr>
            <p:spPr>
              <a:xfrm>
                <a:off x="4842408" y="2639684"/>
                <a:ext cx="10139" cy="8697"/>
              </a:xfrm>
              <a:custGeom>
                <a:rect b="b" l="l" r="r" t="t"/>
                <a:pathLst>
                  <a:path extrusionOk="0" h="603" w="703">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6"/>
              <p:cNvSpPr/>
              <p:nvPr/>
            </p:nvSpPr>
            <p:spPr>
              <a:xfrm>
                <a:off x="4981902" y="2719051"/>
                <a:ext cx="721" cy="779"/>
              </a:xfrm>
              <a:custGeom>
                <a:rect b="b" l="l" r="r" t="t"/>
                <a:pathLst>
                  <a:path extrusionOk="0" h="54" w="5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6"/>
              <p:cNvSpPr/>
              <p:nvPr/>
            </p:nvSpPr>
            <p:spPr>
              <a:xfrm>
                <a:off x="4914549" y="2744868"/>
                <a:ext cx="1615" cy="1428"/>
              </a:xfrm>
              <a:custGeom>
                <a:rect b="b" l="l" r="r" t="t"/>
                <a:pathLst>
                  <a:path extrusionOk="0" h="99" w="112">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6"/>
              <p:cNvSpPr/>
              <p:nvPr/>
            </p:nvSpPr>
            <p:spPr>
              <a:xfrm>
                <a:off x="5029352" y="2904308"/>
                <a:ext cx="1428" cy="1399"/>
              </a:xfrm>
              <a:custGeom>
                <a:rect b="b" l="l" r="r" t="t"/>
                <a:pathLst>
                  <a:path extrusionOk="0" h="97" w="99">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6"/>
              <p:cNvSpPr/>
              <p:nvPr/>
            </p:nvSpPr>
            <p:spPr>
              <a:xfrm>
                <a:off x="5056077" y="2955638"/>
                <a:ext cx="1543" cy="1067"/>
              </a:xfrm>
              <a:custGeom>
                <a:rect b="b" l="l" r="r" t="t"/>
                <a:pathLst>
                  <a:path extrusionOk="0" h="74" w="107">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6"/>
              <p:cNvSpPr/>
              <p:nvPr/>
            </p:nvSpPr>
            <p:spPr>
              <a:xfrm>
                <a:off x="5066129" y="3003607"/>
                <a:ext cx="1615" cy="1428"/>
              </a:xfrm>
              <a:custGeom>
                <a:rect b="b" l="l" r="r" t="t"/>
                <a:pathLst>
                  <a:path extrusionOk="0" h="99" w="112">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6"/>
              <p:cNvSpPr/>
              <p:nvPr/>
            </p:nvSpPr>
            <p:spPr>
              <a:xfrm>
                <a:off x="4997002" y="3019775"/>
                <a:ext cx="8553" cy="8538"/>
              </a:xfrm>
              <a:custGeom>
                <a:rect b="b" l="l" r="r" t="t"/>
                <a:pathLst>
                  <a:path extrusionOk="0" h="592" w="593">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6"/>
              <p:cNvSpPr/>
              <p:nvPr/>
            </p:nvSpPr>
            <p:spPr>
              <a:xfrm>
                <a:off x="5032554" y="3103469"/>
                <a:ext cx="10139" cy="8653"/>
              </a:xfrm>
              <a:custGeom>
                <a:rect b="b" l="l" r="r" t="t"/>
                <a:pathLst>
                  <a:path extrusionOk="0" h="600" w="703">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6"/>
              <p:cNvSpPr/>
              <p:nvPr/>
            </p:nvSpPr>
            <p:spPr>
              <a:xfrm>
                <a:off x="5035741" y="3047048"/>
                <a:ext cx="10687" cy="9173"/>
              </a:xfrm>
              <a:custGeom>
                <a:rect b="b" l="l" r="r" t="t"/>
                <a:pathLst>
                  <a:path extrusionOk="0" h="636" w="741">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6"/>
              <p:cNvSpPr/>
              <p:nvPr/>
            </p:nvSpPr>
            <p:spPr>
              <a:xfrm>
                <a:off x="5070975" y="3049976"/>
                <a:ext cx="10399" cy="8971"/>
              </a:xfrm>
              <a:custGeom>
                <a:rect b="b" l="l" r="r" t="t"/>
                <a:pathLst>
                  <a:path extrusionOk="0" h="622" w="721">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6"/>
              <p:cNvSpPr/>
              <p:nvPr/>
            </p:nvSpPr>
            <p:spPr>
              <a:xfrm>
                <a:off x="5037241" y="2951556"/>
                <a:ext cx="1543" cy="1067"/>
              </a:xfrm>
              <a:custGeom>
                <a:rect b="b" l="l" r="r" t="t"/>
                <a:pathLst>
                  <a:path extrusionOk="0" h="74" w="107">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6"/>
              <p:cNvSpPr/>
              <p:nvPr/>
            </p:nvSpPr>
            <p:spPr>
              <a:xfrm>
                <a:off x="4984397" y="2890953"/>
                <a:ext cx="1543" cy="1067"/>
              </a:xfrm>
              <a:custGeom>
                <a:rect b="b" l="l" r="r" t="t"/>
                <a:pathLst>
                  <a:path extrusionOk="0" h="74" w="107">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6"/>
              <p:cNvSpPr/>
              <p:nvPr/>
            </p:nvSpPr>
            <p:spPr>
              <a:xfrm>
                <a:off x="5086032" y="2985839"/>
                <a:ext cx="1615" cy="1428"/>
              </a:xfrm>
              <a:custGeom>
                <a:rect b="b" l="l" r="r" t="t"/>
                <a:pathLst>
                  <a:path extrusionOk="0" h="99" w="112">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6"/>
              <p:cNvSpPr/>
              <p:nvPr/>
            </p:nvSpPr>
            <p:spPr>
              <a:xfrm>
                <a:off x="5005540" y="3090863"/>
                <a:ext cx="1428" cy="1428"/>
              </a:xfrm>
              <a:custGeom>
                <a:rect b="b" l="l" r="r" t="t"/>
                <a:pathLst>
                  <a:path extrusionOk="0" h="99" w="99">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6"/>
              <p:cNvSpPr/>
              <p:nvPr/>
            </p:nvSpPr>
            <p:spPr>
              <a:xfrm>
                <a:off x="5011468" y="3109165"/>
                <a:ext cx="1543" cy="1067"/>
              </a:xfrm>
              <a:custGeom>
                <a:rect b="b" l="l" r="r" t="t"/>
                <a:pathLst>
                  <a:path extrusionOk="0" h="74" w="107">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6"/>
              <p:cNvSpPr/>
              <p:nvPr/>
            </p:nvSpPr>
            <p:spPr>
              <a:xfrm>
                <a:off x="4992560" y="3047394"/>
                <a:ext cx="10860" cy="9187"/>
              </a:xfrm>
              <a:custGeom>
                <a:rect b="b" l="l" r="r" t="t"/>
                <a:pathLst>
                  <a:path extrusionOk="0" h="637" w="753">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6"/>
              <p:cNvSpPr/>
              <p:nvPr/>
            </p:nvSpPr>
            <p:spPr>
              <a:xfrm>
                <a:off x="4959937" y="2967883"/>
                <a:ext cx="1543" cy="1067"/>
              </a:xfrm>
              <a:custGeom>
                <a:rect b="b" l="l" r="r" t="t"/>
                <a:pathLst>
                  <a:path extrusionOk="0" h="74" w="107">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6"/>
              <p:cNvSpPr/>
              <p:nvPr/>
            </p:nvSpPr>
            <p:spPr>
              <a:xfrm>
                <a:off x="4981902" y="2971258"/>
                <a:ext cx="721" cy="909"/>
              </a:xfrm>
              <a:custGeom>
                <a:rect b="b" l="l" r="r" t="t"/>
                <a:pathLst>
                  <a:path extrusionOk="0" h="63" w="5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6"/>
              <p:cNvSpPr/>
              <p:nvPr/>
            </p:nvSpPr>
            <p:spPr>
              <a:xfrm>
                <a:off x="5002872" y="2932706"/>
                <a:ext cx="909" cy="721"/>
              </a:xfrm>
              <a:custGeom>
                <a:rect b="b" l="l" r="r" t="t"/>
                <a:pathLst>
                  <a:path extrusionOk="0" h="50" w="63">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6"/>
              <p:cNvSpPr/>
              <p:nvPr/>
            </p:nvSpPr>
            <p:spPr>
              <a:xfrm>
                <a:off x="5116781" y="3000939"/>
                <a:ext cx="1788" cy="1442"/>
              </a:xfrm>
              <a:custGeom>
                <a:rect b="b" l="l" r="r" t="t"/>
                <a:pathLst>
                  <a:path extrusionOk="0" h="100" w="124">
                    <a:moveTo>
                      <a:pt x="62" y="1"/>
                    </a:moveTo>
                    <a:cubicBezTo>
                      <a:pt x="0" y="1"/>
                      <a:pt x="0" y="99"/>
                      <a:pt x="62" y="99"/>
                    </a:cubicBezTo>
                    <a:cubicBezTo>
                      <a:pt x="124" y="99"/>
                      <a:pt x="124" y="1"/>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6"/>
              <p:cNvSpPr/>
              <p:nvPr/>
            </p:nvSpPr>
            <p:spPr>
              <a:xfrm>
                <a:off x="5016905" y="2892900"/>
                <a:ext cx="736" cy="721"/>
              </a:xfrm>
              <a:custGeom>
                <a:rect b="b" l="l" r="r" t="t"/>
                <a:pathLst>
                  <a:path extrusionOk="0" h="50" w="51">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6"/>
              <p:cNvSpPr/>
              <p:nvPr/>
            </p:nvSpPr>
            <p:spPr>
              <a:xfrm>
                <a:off x="4960398" y="2911548"/>
                <a:ext cx="721" cy="909"/>
              </a:xfrm>
              <a:custGeom>
                <a:rect b="b" l="l" r="r" t="t"/>
                <a:pathLst>
                  <a:path extrusionOk="0" h="63" w="5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6"/>
              <p:cNvSpPr/>
              <p:nvPr/>
            </p:nvSpPr>
            <p:spPr>
              <a:xfrm>
                <a:off x="4926635" y="2879747"/>
                <a:ext cx="909" cy="764"/>
              </a:xfrm>
              <a:custGeom>
                <a:rect b="b" l="l" r="r" t="t"/>
                <a:pathLst>
                  <a:path extrusionOk="0" h="53" w="63">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6"/>
              <p:cNvSpPr/>
              <p:nvPr/>
            </p:nvSpPr>
            <p:spPr>
              <a:xfrm>
                <a:off x="4907006" y="2867127"/>
                <a:ext cx="1514" cy="909"/>
              </a:xfrm>
              <a:custGeom>
                <a:rect b="b" l="l" r="r" t="t"/>
                <a:pathLst>
                  <a:path extrusionOk="0" h="63" w="105">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6"/>
              <p:cNvSpPr/>
              <p:nvPr/>
            </p:nvSpPr>
            <p:spPr>
              <a:xfrm>
                <a:off x="4858042" y="2844916"/>
                <a:ext cx="721" cy="721"/>
              </a:xfrm>
              <a:custGeom>
                <a:rect b="b" l="l" r="r" t="t"/>
                <a:pathLst>
                  <a:path extrusionOk="0" h="50" w="5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6"/>
              <p:cNvSpPr/>
              <p:nvPr/>
            </p:nvSpPr>
            <p:spPr>
              <a:xfrm>
                <a:off x="4885935" y="2815769"/>
                <a:ext cx="1558" cy="1067"/>
              </a:xfrm>
              <a:custGeom>
                <a:rect b="b" l="l" r="r" t="t"/>
                <a:pathLst>
                  <a:path extrusionOk="0" h="74" w="108">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6"/>
              <p:cNvSpPr/>
              <p:nvPr/>
            </p:nvSpPr>
            <p:spPr>
              <a:xfrm>
                <a:off x="4855561" y="2821278"/>
                <a:ext cx="1067" cy="909"/>
              </a:xfrm>
              <a:custGeom>
                <a:rect b="b" l="l" r="r" t="t"/>
                <a:pathLst>
                  <a:path extrusionOk="0" h="63" w="74">
                    <a:moveTo>
                      <a:pt x="37" y="1"/>
                    </a:moveTo>
                    <a:cubicBezTo>
                      <a:pt x="0" y="1"/>
                      <a:pt x="0" y="62"/>
                      <a:pt x="37" y="62"/>
                    </a:cubicBezTo>
                    <a:cubicBezTo>
                      <a:pt x="74" y="62"/>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6"/>
              <p:cNvSpPr/>
              <p:nvPr/>
            </p:nvSpPr>
            <p:spPr>
              <a:xfrm>
                <a:off x="5030059" y="2977027"/>
                <a:ext cx="10139" cy="8827"/>
              </a:xfrm>
              <a:custGeom>
                <a:rect b="b" l="l" r="r" t="t"/>
                <a:pathLst>
                  <a:path extrusionOk="0" h="612" w="703">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6"/>
              <p:cNvSpPr/>
              <p:nvPr/>
            </p:nvSpPr>
            <p:spPr>
              <a:xfrm>
                <a:off x="4984267" y="2951888"/>
                <a:ext cx="10442" cy="8783"/>
              </a:xfrm>
              <a:custGeom>
                <a:rect b="b" l="l" r="r" t="t"/>
                <a:pathLst>
                  <a:path extrusionOk="0" h="609" w="724">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6"/>
              <p:cNvSpPr/>
              <p:nvPr/>
            </p:nvSpPr>
            <p:spPr>
              <a:xfrm>
                <a:off x="5016026" y="2953676"/>
                <a:ext cx="1543" cy="1053"/>
              </a:xfrm>
              <a:custGeom>
                <a:rect b="b" l="l" r="r" t="t"/>
                <a:pathLst>
                  <a:path extrusionOk="0" h="73" w="107">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6"/>
              <p:cNvSpPr/>
              <p:nvPr/>
            </p:nvSpPr>
            <p:spPr>
              <a:xfrm>
                <a:off x="5062755" y="3025544"/>
                <a:ext cx="10687" cy="9173"/>
              </a:xfrm>
              <a:custGeom>
                <a:rect b="b" l="l" r="r" t="t"/>
                <a:pathLst>
                  <a:path extrusionOk="0" h="636" w="741">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6"/>
              <p:cNvSpPr/>
              <p:nvPr/>
            </p:nvSpPr>
            <p:spPr>
              <a:xfrm>
                <a:off x="4975859" y="2993656"/>
                <a:ext cx="10673" cy="9129"/>
              </a:xfrm>
              <a:custGeom>
                <a:rect b="b" l="l" r="r" t="t"/>
                <a:pathLst>
                  <a:path extrusionOk="0" h="633" w="74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6"/>
              <p:cNvSpPr/>
              <p:nvPr/>
            </p:nvSpPr>
            <p:spPr>
              <a:xfrm>
                <a:off x="4998257" y="2978180"/>
                <a:ext cx="10139" cy="8553"/>
              </a:xfrm>
              <a:custGeom>
                <a:rect b="b" l="l" r="r" t="t"/>
                <a:pathLst>
                  <a:path extrusionOk="0" h="593" w="703">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6"/>
              <p:cNvSpPr/>
              <p:nvPr/>
            </p:nvSpPr>
            <p:spPr>
              <a:xfrm>
                <a:off x="5082311" y="2944071"/>
                <a:ext cx="8711" cy="8726"/>
              </a:xfrm>
              <a:custGeom>
                <a:rect b="b" l="l" r="r" t="t"/>
                <a:pathLst>
                  <a:path extrusionOk="0" h="605" w="604">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6"/>
              <p:cNvSpPr/>
              <p:nvPr/>
            </p:nvSpPr>
            <p:spPr>
              <a:xfrm>
                <a:off x="4941202" y="2649174"/>
                <a:ext cx="9793" cy="8452"/>
              </a:xfrm>
              <a:custGeom>
                <a:rect b="b" l="l" r="r" t="t"/>
                <a:pathLst>
                  <a:path extrusionOk="0" h="586" w="679">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6"/>
              <p:cNvSpPr/>
              <p:nvPr/>
            </p:nvSpPr>
            <p:spPr>
              <a:xfrm>
                <a:off x="4842754" y="2775602"/>
                <a:ext cx="1558" cy="1067"/>
              </a:xfrm>
              <a:custGeom>
                <a:rect b="b" l="l" r="r" t="t"/>
                <a:pathLst>
                  <a:path extrusionOk="0" h="74" w="108">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6"/>
              <p:cNvSpPr/>
              <p:nvPr/>
            </p:nvSpPr>
            <p:spPr>
              <a:xfrm>
                <a:off x="4940495" y="2767078"/>
                <a:ext cx="1442" cy="1399"/>
              </a:xfrm>
              <a:custGeom>
                <a:rect b="b" l="l" r="r" t="t"/>
                <a:pathLst>
                  <a:path extrusionOk="0" h="97" w="10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6"/>
              <p:cNvSpPr/>
              <p:nvPr/>
            </p:nvSpPr>
            <p:spPr>
              <a:xfrm>
                <a:off x="4899449" y="2789577"/>
                <a:ext cx="11567" cy="10038"/>
              </a:xfrm>
              <a:custGeom>
                <a:rect b="b" l="l" r="r" t="t"/>
                <a:pathLst>
                  <a:path extrusionOk="0" h="696" w="802">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6"/>
              <p:cNvSpPr/>
              <p:nvPr/>
            </p:nvSpPr>
            <p:spPr>
              <a:xfrm>
                <a:off x="4859816" y="2764410"/>
                <a:ext cx="9620" cy="8408"/>
              </a:xfrm>
              <a:custGeom>
                <a:rect b="b" l="l" r="r" t="t"/>
                <a:pathLst>
                  <a:path extrusionOk="0" h="583" w="667">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6"/>
              <p:cNvSpPr/>
              <p:nvPr/>
            </p:nvSpPr>
            <p:spPr>
              <a:xfrm>
                <a:off x="4965374" y="2684279"/>
                <a:ext cx="1543" cy="1067"/>
              </a:xfrm>
              <a:custGeom>
                <a:rect b="b" l="l" r="r" t="t"/>
                <a:pathLst>
                  <a:path extrusionOk="0" h="74" w="107">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6"/>
              <p:cNvSpPr/>
              <p:nvPr/>
            </p:nvSpPr>
            <p:spPr>
              <a:xfrm>
                <a:off x="5065250" y="2682663"/>
                <a:ext cx="1428" cy="1442"/>
              </a:xfrm>
              <a:custGeom>
                <a:rect b="b" l="l" r="r" t="t"/>
                <a:pathLst>
                  <a:path extrusionOk="0" h="100" w="99">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6"/>
              <p:cNvSpPr/>
              <p:nvPr/>
            </p:nvSpPr>
            <p:spPr>
              <a:xfrm>
                <a:off x="5069735" y="2649780"/>
                <a:ext cx="6721" cy="5740"/>
              </a:xfrm>
              <a:custGeom>
                <a:rect b="b" l="l" r="r" t="t"/>
                <a:pathLst>
                  <a:path extrusionOk="0" h="398" w="466">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6"/>
              <p:cNvSpPr/>
              <p:nvPr/>
            </p:nvSpPr>
            <p:spPr>
              <a:xfrm>
                <a:off x="5038597" y="2710585"/>
                <a:ext cx="1543" cy="1067"/>
              </a:xfrm>
              <a:custGeom>
                <a:rect b="b" l="l" r="r" t="t"/>
                <a:pathLst>
                  <a:path extrusionOk="0" h="74" w="107">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6"/>
              <p:cNvSpPr/>
              <p:nvPr/>
            </p:nvSpPr>
            <p:spPr>
              <a:xfrm>
                <a:off x="4995589" y="2648900"/>
                <a:ext cx="7125" cy="5884"/>
              </a:xfrm>
              <a:custGeom>
                <a:rect b="b" l="l" r="r" t="t"/>
                <a:pathLst>
                  <a:path extrusionOk="0" h="408" w="494">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6"/>
              <p:cNvSpPr/>
              <p:nvPr/>
            </p:nvSpPr>
            <p:spPr>
              <a:xfrm>
                <a:off x="5248819" y="2700792"/>
                <a:ext cx="1615" cy="1442"/>
              </a:xfrm>
              <a:custGeom>
                <a:rect b="b" l="l" r="r" t="t"/>
                <a:pathLst>
                  <a:path extrusionOk="0" h="100" w="112">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6"/>
              <p:cNvSpPr/>
              <p:nvPr/>
            </p:nvSpPr>
            <p:spPr>
              <a:xfrm>
                <a:off x="4889209" y="2854334"/>
                <a:ext cx="1543" cy="1067"/>
              </a:xfrm>
              <a:custGeom>
                <a:rect b="b" l="l" r="r" t="t"/>
                <a:pathLst>
                  <a:path extrusionOk="0" h="74" w="107">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6"/>
              <p:cNvSpPr/>
              <p:nvPr/>
            </p:nvSpPr>
            <p:spPr>
              <a:xfrm>
                <a:off x="4933284" y="2874771"/>
                <a:ext cx="1543" cy="1067"/>
              </a:xfrm>
              <a:custGeom>
                <a:rect b="b" l="l" r="r" t="t"/>
                <a:pathLst>
                  <a:path extrusionOk="0" h="74" w="107">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6"/>
              <p:cNvSpPr/>
              <p:nvPr/>
            </p:nvSpPr>
            <p:spPr>
              <a:xfrm>
                <a:off x="4907684" y="2854176"/>
                <a:ext cx="1558" cy="1053"/>
              </a:xfrm>
              <a:custGeom>
                <a:rect b="b" l="l" r="r" t="t"/>
                <a:pathLst>
                  <a:path extrusionOk="0" h="73" w="108">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6"/>
              <p:cNvSpPr/>
              <p:nvPr/>
            </p:nvSpPr>
            <p:spPr>
              <a:xfrm>
                <a:off x="5176851" y="2600758"/>
                <a:ext cx="1543" cy="1067"/>
              </a:xfrm>
              <a:custGeom>
                <a:rect b="b" l="l" r="r" t="t"/>
                <a:pathLst>
                  <a:path extrusionOk="0" h="74" w="107">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6"/>
              <p:cNvSpPr/>
              <p:nvPr/>
            </p:nvSpPr>
            <p:spPr>
              <a:xfrm>
                <a:off x="5078749" y="2640910"/>
                <a:ext cx="1442" cy="1428"/>
              </a:xfrm>
              <a:custGeom>
                <a:rect b="b" l="l" r="r" t="t"/>
                <a:pathLst>
                  <a:path extrusionOk="0" h="99" w="10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6"/>
              <p:cNvSpPr/>
              <p:nvPr/>
            </p:nvSpPr>
            <p:spPr>
              <a:xfrm>
                <a:off x="5087100" y="2601450"/>
                <a:ext cx="1442" cy="1442"/>
              </a:xfrm>
              <a:custGeom>
                <a:rect b="b" l="l" r="r" t="t"/>
                <a:pathLst>
                  <a:path extrusionOk="0" h="100" w="10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6"/>
              <p:cNvSpPr/>
              <p:nvPr/>
            </p:nvSpPr>
            <p:spPr>
              <a:xfrm>
                <a:off x="5023670" y="2703201"/>
                <a:ext cx="1514" cy="981"/>
              </a:xfrm>
              <a:custGeom>
                <a:rect b="b" l="l" r="r" t="t"/>
                <a:pathLst>
                  <a:path extrusionOk="0" h="68" w="105">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6"/>
              <p:cNvSpPr/>
              <p:nvPr/>
            </p:nvSpPr>
            <p:spPr>
              <a:xfrm>
                <a:off x="4920246" y="2848825"/>
                <a:ext cx="1428" cy="1255"/>
              </a:xfrm>
              <a:custGeom>
                <a:rect b="b" l="l" r="r" t="t"/>
                <a:pathLst>
                  <a:path extrusionOk="0" h="87" w="99">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6"/>
              <p:cNvSpPr/>
              <p:nvPr/>
            </p:nvSpPr>
            <p:spPr>
              <a:xfrm>
                <a:off x="4912948" y="2698658"/>
                <a:ext cx="8365" cy="7327"/>
              </a:xfrm>
              <a:custGeom>
                <a:rect b="b" l="l" r="r" t="t"/>
                <a:pathLst>
                  <a:path extrusionOk="0" h="508" w="58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6"/>
              <p:cNvSpPr/>
              <p:nvPr/>
            </p:nvSpPr>
            <p:spPr>
              <a:xfrm>
                <a:off x="4863335" y="2710210"/>
                <a:ext cx="1413" cy="1067"/>
              </a:xfrm>
              <a:custGeom>
                <a:rect b="b" l="l" r="r" t="t"/>
                <a:pathLst>
                  <a:path extrusionOk="0" h="74" w="98">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6"/>
              <p:cNvSpPr/>
              <p:nvPr/>
            </p:nvSpPr>
            <p:spPr>
              <a:xfrm>
                <a:off x="4915789" y="2669524"/>
                <a:ext cx="1442" cy="1428"/>
              </a:xfrm>
              <a:custGeom>
                <a:rect b="b" l="l" r="r" t="t"/>
                <a:pathLst>
                  <a:path extrusionOk="0" h="99" w="10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6"/>
              <p:cNvSpPr/>
              <p:nvPr/>
            </p:nvSpPr>
            <p:spPr>
              <a:xfrm>
                <a:off x="5039837" y="2685404"/>
                <a:ext cx="10442" cy="8841"/>
              </a:xfrm>
              <a:custGeom>
                <a:rect b="b" l="l" r="r" t="t"/>
                <a:pathLst>
                  <a:path extrusionOk="0" h="613" w="724">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6"/>
              <p:cNvSpPr/>
              <p:nvPr/>
            </p:nvSpPr>
            <p:spPr>
              <a:xfrm>
                <a:off x="5006074" y="2722311"/>
                <a:ext cx="1543" cy="1067"/>
              </a:xfrm>
              <a:custGeom>
                <a:rect b="b" l="l" r="r" t="t"/>
                <a:pathLst>
                  <a:path extrusionOk="0" h="74" w="107">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6"/>
              <p:cNvSpPr/>
              <p:nvPr/>
            </p:nvSpPr>
            <p:spPr>
              <a:xfrm>
                <a:off x="4951874" y="2930759"/>
                <a:ext cx="10139" cy="8711"/>
              </a:xfrm>
              <a:custGeom>
                <a:rect b="b" l="l" r="r" t="t"/>
                <a:pathLst>
                  <a:path extrusionOk="0" h="604" w="703">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6"/>
              <p:cNvSpPr/>
              <p:nvPr/>
            </p:nvSpPr>
            <p:spPr>
              <a:xfrm>
                <a:off x="5055471" y="2976421"/>
                <a:ext cx="11740" cy="10024"/>
              </a:xfrm>
              <a:custGeom>
                <a:rect b="b" l="l" r="r" t="t"/>
                <a:pathLst>
                  <a:path extrusionOk="0" h="695" w="814">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6"/>
              <p:cNvSpPr/>
              <p:nvPr/>
            </p:nvSpPr>
            <p:spPr>
              <a:xfrm>
                <a:off x="5028818" y="3014799"/>
                <a:ext cx="9793" cy="8394"/>
              </a:xfrm>
              <a:custGeom>
                <a:rect b="b" l="l" r="r" t="t"/>
                <a:pathLst>
                  <a:path extrusionOk="0" h="582" w="679">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6"/>
              <p:cNvSpPr/>
              <p:nvPr/>
            </p:nvSpPr>
            <p:spPr>
              <a:xfrm>
                <a:off x="5402001" y="2986718"/>
                <a:ext cx="10500" cy="9000"/>
              </a:xfrm>
              <a:custGeom>
                <a:rect b="b" l="l" r="r" t="t"/>
                <a:pathLst>
                  <a:path extrusionOk="0" h="624" w="728">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6"/>
              <p:cNvSpPr/>
              <p:nvPr/>
            </p:nvSpPr>
            <p:spPr>
              <a:xfrm>
                <a:off x="5564066" y="2722888"/>
                <a:ext cx="10615" cy="8841"/>
              </a:xfrm>
              <a:custGeom>
                <a:rect b="b" l="l" r="r" t="t"/>
                <a:pathLst>
                  <a:path extrusionOk="0" h="613" w="736">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6"/>
              <p:cNvSpPr/>
              <p:nvPr/>
            </p:nvSpPr>
            <p:spPr>
              <a:xfrm>
                <a:off x="5096345" y="3014265"/>
                <a:ext cx="10139" cy="8653"/>
              </a:xfrm>
              <a:custGeom>
                <a:rect b="b" l="l" r="r" t="t"/>
                <a:pathLst>
                  <a:path extrusionOk="0" h="600" w="703">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6"/>
              <p:cNvSpPr/>
              <p:nvPr/>
            </p:nvSpPr>
            <p:spPr>
              <a:xfrm>
                <a:off x="5287197" y="2792318"/>
                <a:ext cx="11740" cy="9966"/>
              </a:xfrm>
              <a:custGeom>
                <a:rect b="b" l="l" r="r" t="t"/>
                <a:pathLst>
                  <a:path extrusionOk="0" h="691" w="814">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6"/>
              <p:cNvSpPr/>
              <p:nvPr/>
            </p:nvSpPr>
            <p:spPr>
              <a:xfrm>
                <a:off x="4961826" y="2730705"/>
                <a:ext cx="6591" cy="5827"/>
              </a:xfrm>
              <a:custGeom>
                <a:rect b="b" l="l" r="r" t="t"/>
                <a:pathLst>
                  <a:path extrusionOk="0" h="404" w="457">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6"/>
              <p:cNvSpPr/>
              <p:nvPr/>
            </p:nvSpPr>
            <p:spPr>
              <a:xfrm>
                <a:off x="5212027" y="2601998"/>
                <a:ext cx="9966" cy="8711"/>
              </a:xfrm>
              <a:custGeom>
                <a:rect b="b" l="l" r="r" t="t"/>
                <a:pathLst>
                  <a:path extrusionOk="0" h="604" w="691">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6"/>
              <p:cNvSpPr/>
              <p:nvPr/>
            </p:nvSpPr>
            <p:spPr>
              <a:xfrm>
                <a:off x="4915789" y="2767121"/>
                <a:ext cx="1442" cy="1356"/>
              </a:xfrm>
              <a:custGeom>
                <a:rect b="b" l="l" r="r" t="t"/>
                <a:pathLst>
                  <a:path extrusionOk="0" h="94" w="10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6"/>
              <p:cNvSpPr/>
              <p:nvPr/>
            </p:nvSpPr>
            <p:spPr>
              <a:xfrm>
                <a:off x="4882920" y="2664549"/>
                <a:ext cx="8365" cy="7197"/>
              </a:xfrm>
              <a:custGeom>
                <a:rect b="b" l="l" r="r" t="t"/>
                <a:pathLst>
                  <a:path extrusionOk="0" h="499" w="58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6"/>
              <p:cNvSpPr/>
              <p:nvPr/>
            </p:nvSpPr>
            <p:spPr>
              <a:xfrm>
                <a:off x="4860710" y="2797481"/>
                <a:ext cx="11567" cy="9952"/>
              </a:xfrm>
              <a:custGeom>
                <a:rect b="b" l="l" r="r" t="t"/>
                <a:pathLst>
                  <a:path extrusionOk="0" h="690" w="802">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6"/>
              <p:cNvSpPr/>
              <p:nvPr/>
            </p:nvSpPr>
            <p:spPr>
              <a:xfrm>
                <a:off x="4938187" y="2677875"/>
                <a:ext cx="8365" cy="7197"/>
              </a:xfrm>
              <a:custGeom>
                <a:rect b="b" l="l" r="r" t="t"/>
                <a:pathLst>
                  <a:path extrusionOk="0" h="499" w="58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6"/>
              <p:cNvSpPr/>
              <p:nvPr/>
            </p:nvSpPr>
            <p:spPr>
              <a:xfrm>
                <a:off x="5071826" y="2708249"/>
                <a:ext cx="10096" cy="8653"/>
              </a:xfrm>
              <a:custGeom>
                <a:rect b="b" l="l" r="r" t="t"/>
                <a:pathLst>
                  <a:path extrusionOk="0" h="600" w="70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6"/>
              <p:cNvSpPr/>
              <p:nvPr/>
            </p:nvSpPr>
            <p:spPr>
              <a:xfrm>
                <a:off x="4934279" y="2746425"/>
                <a:ext cx="9793" cy="8408"/>
              </a:xfrm>
              <a:custGeom>
                <a:rect b="b" l="l" r="r" t="t"/>
                <a:pathLst>
                  <a:path extrusionOk="0" h="583" w="679">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6"/>
              <p:cNvSpPr/>
              <p:nvPr/>
            </p:nvSpPr>
            <p:spPr>
              <a:xfrm>
                <a:off x="4967869" y="2834720"/>
                <a:ext cx="10500" cy="8971"/>
              </a:xfrm>
              <a:custGeom>
                <a:rect b="b" l="l" r="r" t="t"/>
                <a:pathLst>
                  <a:path extrusionOk="0" h="622" w="728">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6"/>
              <p:cNvSpPr/>
              <p:nvPr/>
            </p:nvSpPr>
            <p:spPr>
              <a:xfrm>
                <a:off x="4941735" y="2795130"/>
                <a:ext cx="10153" cy="8754"/>
              </a:xfrm>
              <a:custGeom>
                <a:rect b="b" l="l" r="r" t="t"/>
                <a:pathLst>
                  <a:path extrusionOk="0" h="607" w="704">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6"/>
              <p:cNvSpPr/>
              <p:nvPr/>
            </p:nvSpPr>
            <p:spPr>
              <a:xfrm>
                <a:off x="4985984" y="2746281"/>
                <a:ext cx="10687" cy="9187"/>
              </a:xfrm>
              <a:custGeom>
                <a:rect b="b" l="l" r="r" t="t"/>
                <a:pathLst>
                  <a:path extrusionOk="0" h="637" w="741">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6"/>
              <p:cNvSpPr/>
              <p:nvPr/>
            </p:nvSpPr>
            <p:spPr>
              <a:xfrm>
                <a:off x="4897487" y="2727604"/>
                <a:ext cx="8726" cy="7500"/>
              </a:xfrm>
              <a:custGeom>
                <a:rect b="b" l="l" r="r" t="t"/>
                <a:pathLst>
                  <a:path extrusionOk="0" h="520" w="605">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6"/>
              <p:cNvSpPr/>
              <p:nvPr/>
            </p:nvSpPr>
            <p:spPr>
              <a:xfrm>
                <a:off x="4866046" y="2731339"/>
                <a:ext cx="8538" cy="7327"/>
              </a:xfrm>
              <a:custGeom>
                <a:rect b="b" l="l" r="r" t="t"/>
                <a:pathLst>
                  <a:path extrusionOk="0" h="508" w="592">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6"/>
              <p:cNvSpPr/>
              <p:nvPr/>
            </p:nvSpPr>
            <p:spPr>
              <a:xfrm>
                <a:off x="5033261" y="2725844"/>
                <a:ext cx="10139" cy="8754"/>
              </a:xfrm>
              <a:custGeom>
                <a:rect b="b" l="l" r="r" t="t"/>
                <a:pathLst>
                  <a:path extrusionOk="0" h="607" w="703">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6"/>
              <p:cNvSpPr/>
              <p:nvPr/>
            </p:nvSpPr>
            <p:spPr>
              <a:xfrm>
                <a:off x="5133656" y="2607320"/>
                <a:ext cx="1442" cy="1255"/>
              </a:xfrm>
              <a:custGeom>
                <a:rect b="b" l="l" r="r" t="t"/>
                <a:pathLst>
                  <a:path extrusionOk="0" h="87"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6"/>
              <p:cNvSpPr/>
              <p:nvPr/>
            </p:nvSpPr>
            <p:spPr>
              <a:xfrm>
                <a:off x="5056293" y="3069706"/>
                <a:ext cx="1500" cy="1067"/>
              </a:xfrm>
              <a:custGeom>
                <a:rect b="b" l="l" r="r" t="t"/>
                <a:pathLst>
                  <a:path extrusionOk="0" h="74" w="104">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6"/>
              <p:cNvSpPr/>
              <p:nvPr/>
            </p:nvSpPr>
            <p:spPr>
              <a:xfrm>
                <a:off x="4971056" y="2899289"/>
                <a:ext cx="1442" cy="1255"/>
              </a:xfrm>
              <a:custGeom>
                <a:rect b="b" l="l" r="r" t="t"/>
                <a:pathLst>
                  <a:path extrusionOk="0" h="87" w="10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9" name="Google Shape;2989;p46"/>
            <p:cNvSpPr/>
            <p:nvPr/>
          </p:nvSpPr>
          <p:spPr>
            <a:xfrm>
              <a:off x="5028112" y="3146664"/>
              <a:ext cx="1601" cy="1255"/>
            </a:xfrm>
            <a:custGeom>
              <a:rect b="b" l="l" r="r" t="t"/>
              <a:pathLst>
                <a:path extrusionOk="0" h="87" w="111">
                  <a:moveTo>
                    <a:pt x="62" y="0"/>
                  </a:moveTo>
                  <a:cubicBezTo>
                    <a:pt x="0" y="0"/>
                    <a:pt x="0" y="86"/>
                    <a:pt x="62" y="86"/>
                  </a:cubicBezTo>
                  <a:cubicBezTo>
                    <a:pt x="111" y="86"/>
                    <a:pt x="111" y="0"/>
                    <a:pt x="62" y="0"/>
                  </a:cubicBezTo>
                  <a:close/>
                </a:path>
              </a:pathLst>
            </a:custGeom>
            <a:solidFill>
              <a:srgbClr val="685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93" name="Shape 2993"/>
        <p:cNvGrpSpPr/>
        <p:nvPr/>
      </p:nvGrpSpPr>
      <p:grpSpPr>
        <a:xfrm>
          <a:off x="0" y="0"/>
          <a:ext cx="0" cy="0"/>
          <a:chOff x="0" y="0"/>
          <a:chExt cx="0" cy="0"/>
        </a:xfrm>
      </p:grpSpPr>
      <p:sp>
        <p:nvSpPr>
          <p:cNvPr id="2994" name="Google Shape;2994;p4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2995" name="Google Shape;2995;p47"/>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2996" name="Google Shape;2996;p47"/>
          <p:cNvGrpSpPr/>
          <p:nvPr/>
        </p:nvGrpSpPr>
        <p:grpSpPr>
          <a:xfrm>
            <a:off x="3241227" y="3813430"/>
            <a:ext cx="509388" cy="508710"/>
            <a:chOff x="3514800" y="5145975"/>
            <a:chExt cx="233525" cy="233225"/>
          </a:xfrm>
        </p:grpSpPr>
        <p:sp>
          <p:nvSpPr>
            <p:cNvPr id="2997" name="Google Shape;2997;p47"/>
            <p:cNvSpPr/>
            <p:nvPr/>
          </p:nvSpPr>
          <p:spPr>
            <a:xfrm>
              <a:off x="3582075" y="5225575"/>
              <a:ext cx="86550" cy="74250"/>
            </a:xfrm>
            <a:custGeom>
              <a:rect b="b" l="l" r="r" t="t"/>
              <a:pathLst>
                <a:path extrusionOk="0" h="2970" w="3462">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3577025" y="5145975"/>
              <a:ext cx="51750" cy="71500"/>
            </a:xfrm>
            <a:custGeom>
              <a:rect b="b" l="l" r="r" t="t"/>
              <a:pathLst>
                <a:path extrusionOk="0" h="2860" w="207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3659950" y="5165500"/>
              <a:ext cx="69800" cy="67525"/>
            </a:xfrm>
            <a:custGeom>
              <a:rect b="b" l="l" r="r" t="t"/>
              <a:pathLst>
                <a:path extrusionOk="0" h="2701" w="2792">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3675650" y="5209125"/>
              <a:ext cx="72675" cy="50675"/>
            </a:xfrm>
            <a:custGeom>
              <a:rect b="b" l="l" r="r" t="t"/>
              <a:pathLst>
                <a:path extrusionOk="0" h="2027" w="2907">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3533375" y="5292425"/>
              <a:ext cx="69625" cy="67600"/>
            </a:xfrm>
            <a:custGeom>
              <a:rect b="b" l="l" r="r" t="t"/>
              <a:pathLst>
                <a:path extrusionOk="0" h="2704" w="2785">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3577025" y="5307750"/>
              <a:ext cx="51575" cy="71450"/>
            </a:xfrm>
            <a:custGeom>
              <a:rect b="b" l="l" r="r" t="t"/>
              <a:pathLst>
                <a:path extrusionOk="0" h="2858" w="2063">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3634350" y="5307850"/>
              <a:ext cx="51600" cy="71325"/>
            </a:xfrm>
            <a:custGeom>
              <a:rect b="b" l="l" r="r" t="t"/>
              <a:pathLst>
                <a:path extrusionOk="0" h="2853" w="2064">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3660150" y="5292325"/>
              <a:ext cx="69600" cy="67700"/>
            </a:xfrm>
            <a:custGeom>
              <a:rect b="b" l="l" r="r" t="t"/>
              <a:pathLst>
                <a:path extrusionOk="0" h="2708" w="2784">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3675475" y="5265725"/>
              <a:ext cx="72675" cy="50550"/>
            </a:xfrm>
            <a:custGeom>
              <a:rect b="b" l="l" r="r" t="t"/>
              <a:pathLst>
                <a:path extrusionOk="0" h="2022" w="2907">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3533375" y="5165600"/>
              <a:ext cx="68900" cy="67525"/>
            </a:xfrm>
            <a:custGeom>
              <a:rect b="b" l="l" r="r" t="t"/>
              <a:pathLst>
                <a:path extrusionOk="0" h="2701" w="2756">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3634350" y="5146325"/>
              <a:ext cx="51600" cy="71325"/>
            </a:xfrm>
            <a:custGeom>
              <a:rect b="b" l="l" r="r" t="t"/>
              <a:pathLst>
                <a:path extrusionOk="0" h="2853" w="2064">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3514800" y="5265725"/>
              <a:ext cx="72525" cy="50600"/>
            </a:xfrm>
            <a:custGeom>
              <a:rect b="b" l="l" r="r" t="t"/>
              <a:pathLst>
                <a:path extrusionOk="0" h="2024" w="2901">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3514800" y="5209175"/>
              <a:ext cx="72700" cy="50625"/>
            </a:xfrm>
            <a:custGeom>
              <a:rect b="b" l="l" r="r" t="t"/>
              <a:pathLst>
                <a:path extrusionOk="0" h="2025" w="2908">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47"/>
          <p:cNvGrpSpPr/>
          <p:nvPr/>
        </p:nvGrpSpPr>
        <p:grpSpPr>
          <a:xfrm>
            <a:off x="3930816" y="2321361"/>
            <a:ext cx="474294" cy="551291"/>
            <a:chOff x="4727025" y="1332775"/>
            <a:chExt cx="59900" cy="69625"/>
          </a:xfrm>
        </p:grpSpPr>
        <p:sp>
          <p:nvSpPr>
            <p:cNvPr id="3011" name="Google Shape;3011;p4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47"/>
          <p:cNvGrpSpPr/>
          <p:nvPr/>
        </p:nvGrpSpPr>
        <p:grpSpPr>
          <a:xfrm>
            <a:off x="4544472" y="2318491"/>
            <a:ext cx="555653" cy="557031"/>
            <a:chOff x="4820425" y="1329900"/>
            <a:chExt cx="70175" cy="70350"/>
          </a:xfrm>
        </p:grpSpPr>
        <p:sp>
          <p:nvSpPr>
            <p:cNvPr id="3014" name="Google Shape;3014;p4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47"/>
          <p:cNvGrpSpPr/>
          <p:nvPr/>
        </p:nvGrpSpPr>
        <p:grpSpPr>
          <a:xfrm>
            <a:off x="5236315" y="2330071"/>
            <a:ext cx="582574" cy="533871"/>
            <a:chOff x="4903200" y="1331525"/>
            <a:chExt cx="73575" cy="67425"/>
          </a:xfrm>
        </p:grpSpPr>
        <p:sp>
          <p:nvSpPr>
            <p:cNvPr id="3019" name="Google Shape;3019;p4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47"/>
          <p:cNvGrpSpPr/>
          <p:nvPr/>
        </p:nvGrpSpPr>
        <p:grpSpPr>
          <a:xfrm>
            <a:off x="3871628" y="3071012"/>
            <a:ext cx="592670" cy="532881"/>
            <a:chOff x="4721625" y="1420750"/>
            <a:chExt cx="74850" cy="67300"/>
          </a:xfrm>
        </p:grpSpPr>
        <p:sp>
          <p:nvSpPr>
            <p:cNvPr id="3022" name="Google Shape;3022;p47"/>
            <p:cNvSpPr/>
            <p:nvPr/>
          </p:nvSpPr>
          <p:spPr>
            <a:xfrm>
              <a:off x="4729200" y="1468375"/>
              <a:ext cx="24175" cy="19675"/>
            </a:xfrm>
            <a:custGeom>
              <a:rect b="b" l="l" r="r" t="t"/>
              <a:pathLst>
                <a:path extrusionOk="0" h="787" w="967">
                  <a:moveTo>
                    <a:pt x="404" y="0"/>
                  </a:moveTo>
                  <a:lnTo>
                    <a:pt x="0" y="238"/>
                  </a:lnTo>
                  <a:cubicBezTo>
                    <a:pt x="231" y="549"/>
                    <a:pt x="577" y="751"/>
                    <a:pt x="967" y="787"/>
                  </a:cubicBezTo>
                  <a:lnTo>
                    <a:pt x="967" y="318"/>
                  </a:lnTo>
                  <a:cubicBezTo>
                    <a:pt x="743" y="282"/>
                    <a:pt x="548" y="174"/>
                    <a:pt x="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4721625" y="1440775"/>
              <a:ext cx="14450" cy="27975"/>
            </a:xfrm>
            <a:custGeom>
              <a:rect b="b" l="l" r="r" t="t"/>
              <a:pathLst>
                <a:path extrusionOk="0" h="1119" w="578">
                  <a:moveTo>
                    <a:pt x="159" y="1"/>
                  </a:moveTo>
                  <a:cubicBezTo>
                    <a:pt x="0" y="354"/>
                    <a:pt x="8" y="765"/>
                    <a:pt x="173" y="1119"/>
                  </a:cubicBezTo>
                  <a:lnTo>
                    <a:pt x="577" y="881"/>
                  </a:lnTo>
                  <a:cubicBezTo>
                    <a:pt x="491" y="679"/>
                    <a:pt x="491" y="448"/>
                    <a:pt x="563" y="232"/>
                  </a:cubicBezTo>
                  <a:lnTo>
                    <a:pt x="15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4728825" y="1420750"/>
              <a:ext cx="67650" cy="43325"/>
            </a:xfrm>
            <a:custGeom>
              <a:rect b="b" l="l" r="r" t="t"/>
              <a:pathLst>
                <a:path extrusionOk="0" h="1733" w="2706">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5" name="Google Shape;3025;p47"/>
          <p:cNvGrpSpPr/>
          <p:nvPr/>
        </p:nvGrpSpPr>
        <p:grpSpPr>
          <a:xfrm>
            <a:off x="4530318" y="3039736"/>
            <a:ext cx="583960" cy="565345"/>
            <a:chOff x="4815575" y="1416800"/>
            <a:chExt cx="73750" cy="71400"/>
          </a:xfrm>
        </p:grpSpPr>
        <p:sp>
          <p:nvSpPr>
            <p:cNvPr id="3026" name="Google Shape;3026;p4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47"/>
          <p:cNvGrpSpPr/>
          <p:nvPr/>
        </p:nvGrpSpPr>
        <p:grpSpPr>
          <a:xfrm>
            <a:off x="5230575" y="3056166"/>
            <a:ext cx="589898" cy="504970"/>
            <a:chOff x="4902475" y="1418875"/>
            <a:chExt cx="74500" cy="63775"/>
          </a:xfrm>
        </p:grpSpPr>
        <p:sp>
          <p:nvSpPr>
            <p:cNvPr id="3030" name="Google Shape;3030;p4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47"/>
          <p:cNvGrpSpPr/>
          <p:nvPr/>
        </p:nvGrpSpPr>
        <p:grpSpPr>
          <a:xfrm>
            <a:off x="4540315" y="3759284"/>
            <a:ext cx="563967" cy="567127"/>
            <a:chOff x="4818100" y="1507675"/>
            <a:chExt cx="71225" cy="71625"/>
          </a:xfrm>
        </p:grpSpPr>
        <p:sp>
          <p:nvSpPr>
            <p:cNvPr id="3033" name="Google Shape;3033;p4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47"/>
          <p:cNvGrpSpPr/>
          <p:nvPr/>
        </p:nvGrpSpPr>
        <p:grpSpPr>
          <a:xfrm>
            <a:off x="3853812" y="3773537"/>
            <a:ext cx="628301" cy="588505"/>
            <a:chOff x="4721450" y="1509475"/>
            <a:chExt cx="79350" cy="74325"/>
          </a:xfrm>
        </p:grpSpPr>
        <p:sp>
          <p:nvSpPr>
            <p:cNvPr id="3038" name="Google Shape;3038;p4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2" name="Google Shape;3042;p47"/>
          <p:cNvGrpSpPr/>
          <p:nvPr/>
        </p:nvGrpSpPr>
        <p:grpSpPr>
          <a:xfrm>
            <a:off x="5264821" y="3757899"/>
            <a:ext cx="557038" cy="562772"/>
            <a:chOff x="4906800" y="1507500"/>
            <a:chExt cx="70350" cy="71075"/>
          </a:xfrm>
        </p:grpSpPr>
        <p:sp>
          <p:nvSpPr>
            <p:cNvPr id="3043" name="Google Shape;3043;p4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8" name="Google Shape;3048;p47"/>
          <p:cNvGrpSpPr/>
          <p:nvPr/>
        </p:nvGrpSpPr>
        <p:grpSpPr>
          <a:xfrm>
            <a:off x="1891420" y="3817558"/>
            <a:ext cx="501629" cy="500442"/>
            <a:chOff x="2637425" y="5179000"/>
            <a:chExt cx="196725" cy="196275"/>
          </a:xfrm>
        </p:grpSpPr>
        <p:sp>
          <p:nvSpPr>
            <p:cNvPr id="3049" name="Google Shape;3049;p47"/>
            <p:cNvSpPr/>
            <p:nvPr/>
          </p:nvSpPr>
          <p:spPr>
            <a:xfrm>
              <a:off x="2639050" y="5248050"/>
              <a:ext cx="35350" cy="17525"/>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2648425" y="5221550"/>
              <a:ext cx="34275" cy="25975"/>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2665725" y="5200075"/>
              <a:ext cx="30150" cy="31950"/>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2689175" y="5185475"/>
              <a:ext cx="23275" cy="35000"/>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2716750" y="5179000"/>
              <a:ext cx="14275" cy="35000"/>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2742550" y="5179175"/>
              <a:ext cx="15150" cy="35350"/>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2761100" y="5186550"/>
              <a:ext cx="24025" cy="35025"/>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2777350" y="5201900"/>
              <a:ext cx="30675" cy="31575"/>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2797525" y="5250925"/>
              <a:ext cx="35550" cy="16625"/>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2799150" y="5278875"/>
              <a:ext cx="35000" cy="12825"/>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2793575" y="5297825"/>
              <a:ext cx="35350" cy="21825"/>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2782925" y="5314775"/>
              <a:ext cx="32475" cy="29225"/>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2767975" y="5328275"/>
              <a:ext cx="26875" cy="33925"/>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2750125" y="5337300"/>
              <a:ext cx="18950" cy="3555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2728475" y="5340900"/>
              <a:ext cx="11750" cy="34375"/>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2699800" y="5336750"/>
              <a:ext cx="19875" cy="35375"/>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2674375" y="5327200"/>
              <a:ext cx="27800" cy="3357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2654550" y="5313150"/>
              <a:ext cx="33025" cy="28675"/>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2641750" y="5296000"/>
              <a:ext cx="35350" cy="21125"/>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2637425" y="5277075"/>
              <a:ext cx="34650" cy="11750"/>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2789950" y="5224075"/>
              <a:ext cx="34475" cy="25075"/>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2719450" y="5260675"/>
              <a:ext cx="32675" cy="32650"/>
            </a:xfrm>
            <a:custGeom>
              <a:rect b="b" l="l" r="r" t="t"/>
              <a:pathLst>
                <a:path extrusionOk="0" h="1306" w="1307">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1" name="Google Shape;3071;p47"/>
          <p:cNvGrpSpPr/>
          <p:nvPr/>
        </p:nvGrpSpPr>
        <p:grpSpPr>
          <a:xfrm>
            <a:off x="2542810" y="3793250"/>
            <a:ext cx="509395" cy="509853"/>
            <a:chOff x="3231350" y="5179700"/>
            <a:chExt cx="194775" cy="194950"/>
          </a:xfrm>
        </p:grpSpPr>
        <p:sp>
          <p:nvSpPr>
            <p:cNvPr id="3072" name="Google Shape;3072;p47"/>
            <p:cNvSpPr/>
            <p:nvPr/>
          </p:nvSpPr>
          <p:spPr>
            <a:xfrm>
              <a:off x="3329625" y="5373550"/>
              <a:ext cx="2375" cy="1100"/>
            </a:xfrm>
            <a:custGeom>
              <a:rect b="b" l="l" r="r" t="t"/>
              <a:pathLst>
                <a:path extrusionOk="0" h="44" w="95">
                  <a:moveTo>
                    <a:pt x="30" y="0"/>
                  </a:moveTo>
                  <a:cubicBezTo>
                    <a:pt x="15" y="0"/>
                    <a:pt x="1" y="7"/>
                    <a:pt x="1" y="22"/>
                  </a:cubicBezTo>
                  <a:cubicBezTo>
                    <a:pt x="1" y="29"/>
                    <a:pt x="15" y="44"/>
                    <a:pt x="30" y="44"/>
                  </a:cubicBezTo>
                  <a:lnTo>
                    <a:pt x="73" y="44"/>
                  </a:lnTo>
                  <a:cubicBezTo>
                    <a:pt x="94" y="36"/>
                    <a:pt x="94"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3319350" y="5373175"/>
              <a:ext cx="2375" cy="1125"/>
            </a:xfrm>
            <a:custGeom>
              <a:rect b="b" l="l" r="r" t="t"/>
              <a:pathLst>
                <a:path extrusionOk="0" h="45" w="95">
                  <a:moveTo>
                    <a:pt x="29" y="1"/>
                  </a:moveTo>
                  <a:cubicBezTo>
                    <a:pt x="1" y="1"/>
                    <a:pt x="1" y="37"/>
                    <a:pt x="22" y="44"/>
                  </a:cubicBezTo>
                  <a:lnTo>
                    <a:pt x="73" y="44"/>
                  </a:lnTo>
                  <a:cubicBezTo>
                    <a:pt x="87" y="44"/>
                    <a:pt x="94" y="37"/>
                    <a:pt x="94" y="22"/>
                  </a:cubicBezTo>
                  <a:cubicBezTo>
                    <a:pt x="94" y="15"/>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3339900" y="5372650"/>
              <a:ext cx="2375" cy="1275"/>
            </a:xfrm>
            <a:custGeom>
              <a:rect b="b" l="l" r="r" t="t"/>
              <a:pathLst>
                <a:path extrusionOk="0" h="51" w="95">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3309075" y="5371675"/>
              <a:ext cx="2375" cy="1350"/>
            </a:xfrm>
            <a:custGeom>
              <a:rect b="b" l="l" r="r" t="t"/>
              <a:pathLst>
                <a:path extrusionOk="0" h="54" w="95">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3349825" y="5370650"/>
              <a:ext cx="2725" cy="1475"/>
            </a:xfrm>
            <a:custGeom>
              <a:rect b="b" l="l" r="r" t="t"/>
              <a:pathLst>
                <a:path extrusionOk="0" h="59" w="109">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3298975" y="5369150"/>
              <a:ext cx="2550" cy="1350"/>
            </a:xfrm>
            <a:custGeom>
              <a:rect b="b" l="l" r="r" t="t"/>
              <a:pathLst>
                <a:path extrusionOk="0" h="54" w="102">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3359925" y="5367700"/>
              <a:ext cx="2375" cy="1550"/>
            </a:xfrm>
            <a:custGeom>
              <a:rect b="b" l="l" r="r" t="t"/>
              <a:pathLst>
                <a:path extrusionOk="0" h="62" w="95">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3289425" y="5365525"/>
              <a:ext cx="2375" cy="1550"/>
            </a:xfrm>
            <a:custGeom>
              <a:rect b="b" l="l" r="r" t="t"/>
              <a:pathLst>
                <a:path extrusionOk="0" h="62" w="95">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3369475" y="5363700"/>
              <a:ext cx="2375" cy="1575"/>
            </a:xfrm>
            <a:custGeom>
              <a:rect b="b" l="l" r="r" t="t"/>
              <a:pathLst>
                <a:path extrusionOk="0" h="63" w="95">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3280225" y="5360975"/>
              <a:ext cx="2375" cy="1775"/>
            </a:xfrm>
            <a:custGeom>
              <a:rect b="b" l="l" r="r" t="t"/>
              <a:pathLst>
                <a:path extrusionOk="0" h="71" w="95">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3378500" y="5358675"/>
              <a:ext cx="2600" cy="1725"/>
            </a:xfrm>
            <a:custGeom>
              <a:rect b="b" l="l" r="r" t="t"/>
              <a:pathLst>
                <a:path extrusionOk="0" h="69" w="104">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3271325" y="5355250"/>
              <a:ext cx="2425" cy="1900"/>
            </a:xfrm>
            <a:custGeom>
              <a:rect b="b" l="l" r="r" t="t"/>
              <a:pathLst>
                <a:path extrusionOk="0" h="76" w="97">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3386975" y="5352700"/>
              <a:ext cx="2300" cy="1925"/>
            </a:xfrm>
            <a:custGeom>
              <a:rect b="b" l="l" r="r" t="t"/>
              <a:pathLst>
                <a:path extrusionOk="0" h="77" w="92">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3263625" y="5348875"/>
              <a:ext cx="2025" cy="1975"/>
            </a:xfrm>
            <a:custGeom>
              <a:rect b="b" l="l" r="r" t="t"/>
              <a:pathLst>
                <a:path extrusionOk="0" h="79" w="81">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3394900" y="5345950"/>
              <a:ext cx="2225" cy="2025"/>
            </a:xfrm>
            <a:custGeom>
              <a:rect b="b" l="l" r="r" t="t"/>
              <a:pathLst>
                <a:path extrusionOk="0" h="81" w="89">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3256250" y="5341500"/>
              <a:ext cx="2000" cy="2150"/>
            </a:xfrm>
            <a:custGeom>
              <a:rect b="b" l="l" r="r" t="t"/>
              <a:pathLst>
                <a:path extrusionOk="0" h="86" w="8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3401925" y="5338375"/>
              <a:ext cx="2275" cy="2025"/>
            </a:xfrm>
            <a:custGeom>
              <a:rect b="b" l="l" r="r" t="t"/>
              <a:pathLst>
                <a:path extrusionOk="0" h="81" w="91">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3249575" y="5333550"/>
              <a:ext cx="2000" cy="2150"/>
            </a:xfrm>
            <a:custGeom>
              <a:rect b="b" l="l" r="r" t="t"/>
              <a:pathLst>
                <a:path extrusionOk="0" h="86" w="8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3408250" y="5330025"/>
              <a:ext cx="1825" cy="2075"/>
            </a:xfrm>
            <a:custGeom>
              <a:rect b="b" l="l" r="r" t="t"/>
              <a:pathLst>
                <a:path extrusionOk="0" h="83" w="73">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3244150" y="5324975"/>
              <a:ext cx="1850" cy="2075"/>
            </a:xfrm>
            <a:custGeom>
              <a:rect b="b" l="l" r="r" t="t"/>
              <a:pathLst>
                <a:path extrusionOk="0" h="83" w="74">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3413475" y="5321175"/>
              <a:ext cx="2000" cy="2150"/>
            </a:xfrm>
            <a:custGeom>
              <a:rect b="b" l="l" r="r" t="t"/>
              <a:pathLst>
                <a:path extrusionOk="0" h="86" w="8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3239475" y="5315775"/>
              <a:ext cx="1650" cy="2250"/>
            </a:xfrm>
            <a:custGeom>
              <a:rect b="b" l="l" r="r" t="t"/>
              <a:pathLst>
                <a:path extrusionOk="0" h="90" w="66">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3417975" y="5311850"/>
              <a:ext cx="1775" cy="2225"/>
            </a:xfrm>
            <a:custGeom>
              <a:rect b="b" l="l" r="r" t="t"/>
              <a:pathLst>
                <a:path extrusionOk="0" h="89" w="71">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3235700" y="5306100"/>
              <a:ext cx="1625" cy="2200"/>
            </a:xfrm>
            <a:custGeom>
              <a:rect b="b" l="l" r="r" t="t"/>
              <a:pathLst>
                <a:path extrusionOk="0" h="88" w="65">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3421225" y="5301975"/>
              <a:ext cx="1750" cy="2175"/>
            </a:xfrm>
            <a:custGeom>
              <a:rect b="b" l="l" r="r" t="t"/>
              <a:pathLst>
                <a:path extrusionOk="0" h="87" w="7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3233175" y="5296150"/>
              <a:ext cx="1450" cy="2225"/>
            </a:xfrm>
            <a:custGeom>
              <a:rect b="b" l="l" r="r" t="t"/>
              <a:pathLst>
                <a:path extrusionOk="0" h="89" w="58">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3423750" y="5291950"/>
              <a:ext cx="1300" cy="2275"/>
            </a:xfrm>
            <a:custGeom>
              <a:rect b="b" l="l" r="r" t="t"/>
              <a:pathLst>
                <a:path extrusionOk="0" h="91" w="52">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3231725" y="5285925"/>
              <a:ext cx="1275" cy="2350"/>
            </a:xfrm>
            <a:custGeom>
              <a:rect b="b" l="l" r="r" t="t"/>
              <a:pathLst>
                <a:path extrusionOk="0" h="94" w="51">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3424825" y="5281575"/>
              <a:ext cx="1125" cy="2375"/>
            </a:xfrm>
            <a:custGeom>
              <a:rect b="b" l="l" r="r" t="t"/>
              <a:pathLst>
                <a:path extrusionOk="0" h="95" w="45">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3231350" y="5275450"/>
              <a:ext cx="1125" cy="2550"/>
            </a:xfrm>
            <a:custGeom>
              <a:rect b="b" l="l" r="r" t="t"/>
              <a:pathLst>
                <a:path extrusionOk="0" h="102" w="45">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3424825" y="5271300"/>
              <a:ext cx="1300" cy="2375"/>
            </a:xfrm>
            <a:custGeom>
              <a:rect b="b" l="l" r="r" t="t"/>
              <a:pathLst>
                <a:path extrusionOk="0" h="95" w="52">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3231900" y="5265250"/>
              <a:ext cx="1300" cy="2300"/>
            </a:xfrm>
            <a:custGeom>
              <a:rect b="b" l="l" r="r" t="t"/>
              <a:pathLst>
                <a:path extrusionOk="0" h="92" w="52">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3423750" y="5261025"/>
              <a:ext cx="1475" cy="2375"/>
            </a:xfrm>
            <a:custGeom>
              <a:rect b="b" l="l" r="r" t="t"/>
              <a:pathLst>
                <a:path extrusionOk="0" h="95" w="59">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3233350" y="5255025"/>
              <a:ext cx="1450" cy="2250"/>
            </a:xfrm>
            <a:custGeom>
              <a:rect b="b" l="l" r="r" t="t"/>
              <a:pathLst>
                <a:path extrusionOk="0" h="90" w="58">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3421600" y="5251050"/>
              <a:ext cx="1450" cy="2250"/>
            </a:xfrm>
            <a:custGeom>
              <a:rect b="b" l="l" r="r" t="t"/>
              <a:pathLst>
                <a:path extrusionOk="0" h="90" w="58">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3236050" y="5245100"/>
              <a:ext cx="1650" cy="2250"/>
            </a:xfrm>
            <a:custGeom>
              <a:rect b="b" l="l" r="r" t="t"/>
              <a:pathLst>
                <a:path extrusionOk="0" h="90" w="66">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3418350" y="5241200"/>
              <a:ext cx="1650" cy="2175"/>
            </a:xfrm>
            <a:custGeom>
              <a:rect b="b" l="l" r="r" t="t"/>
              <a:pathLst>
                <a:path extrusionOk="0" h="87" w="66">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3239825" y="5235525"/>
              <a:ext cx="1850" cy="2225"/>
            </a:xfrm>
            <a:custGeom>
              <a:rect b="b" l="l" r="r" t="t"/>
              <a:pathLst>
                <a:path extrusionOk="0" h="89" w="74">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3414025" y="5231825"/>
              <a:ext cx="1825" cy="2175"/>
            </a:xfrm>
            <a:custGeom>
              <a:rect b="b" l="l" r="r" t="t"/>
              <a:pathLst>
                <a:path extrusionOk="0" h="87" w="73">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3244525" y="5226475"/>
              <a:ext cx="2000" cy="2125"/>
            </a:xfrm>
            <a:custGeom>
              <a:rect b="b" l="l" r="r" t="t"/>
              <a:pathLst>
                <a:path extrusionOk="0" h="85" w="8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7"/>
            <p:cNvSpPr/>
            <p:nvPr/>
          </p:nvSpPr>
          <p:spPr>
            <a:xfrm>
              <a:off x="3408525" y="5222950"/>
              <a:ext cx="2100" cy="2225"/>
            </a:xfrm>
            <a:custGeom>
              <a:rect b="b" l="l" r="r" t="t"/>
              <a:pathLst>
                <a:path extrusionOk="0" h="89" w="84">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7"/>
            <p:cNvSpPr/>
            <p:nvPr/>
          </p:nvSpPr>
          <p:spPr>
            <a:xfrm>
              <a:off x="3250300" y="5218000"/>
              <a:ext cx="2000" cy="2025"/>
            </a:xfrm>
            <a:custGeom>
              <a:rect b="b" l="l" r="r" t="t"/>
              <a:pathLst>
                <a:path extrusionOk="0" h="81" w="8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3402650" y="5214600"/>
              <a:ext cx="2025" cy="2100"/>
            </a:xfrm>
            <a:custGeom>
              <a:rect b="b" l="l" r="r" t="t"/>
              <a:pathLst>
                <a:path extrusionOk="0" h="84" w="81">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3256775" y="5210000"/>
              <a:ext cx="2425" cy="2000"/>
            </a:xfrm>
            <a:custGeom>
              <a:rect b="b" l="l" r="r" t="t"/>
              <a:pathLst>
                <a:path extrusionOk="0" h="80" w="97">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3395625" y="5207175"/>
              <a:ext cx="2000" cy="1950"/>
            </a:xfrm>
            <a:custGeom>
              <a:rect b="b" l="l" r="r" t="t"/>
              <a:pathLst>
                <a:path extrusionOk="0" h="78" w="8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3264175" y="5202875"/>
              <a:ext cx="2425" cy="1925"/>
            </a:xfrm>
            <a:custGeom>
              <a:rect b="b" l="l" r="r" t="t"/>
              <a:pathLst>
                <a:path extrusionOk="0" h="77" w="97">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3387875" y="5200500"/>
              <a:ext cx="2175" cy="1775"/>
            </a:xfrm>
            <a:custGeom>
              <a:rect b="b" l="l" r="r" t="t"/>
              <a:pathLst>
                <a:path extrusionOk="0" h="71" w="87">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3272300" y="5196625"/>
              <a:ext cx="2350" cy="1850"/>
            </a:xfrm>
            <a:custGeom>
              <a:rect b="b" l="l" r="r" t="t"/>
              <a:pathLst>
                <a:path extrusionOk="0" h="74" w="94">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3379175" y="5194525"/>
              <a:ext cx="2600" cy="1625"/>
            </a:xfrm>
            <a:custGeom>
              <a:rect b="b" l="l" r="r" t="t"/>
              <a:pathLst>
                <a:path extrusionOk="0" h="65" w="104">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3281125" y="5191300"/>
              <a:ext cx="2200" cy="1775"/>
            </a:xfrm>
            <a:custGeom>
              <a:rect b="b" l="l" r="r" t="t"/>
              <a:pathLst>
                <a:path extrusionOk="0" h="71" w="88">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3370375" y="5189450"/>
              <a:ext cx="2375" cy="1650"/>
            </a:xfrm>
            <a:custGeom>
              <a:rect b="b" l="l" r="r" t="t"/>
              <a:pathLst>
                <a:path extrusionOk="0" h="66" w="95">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3290325" y="5186850"/>
              <a:ext cx="2375" cy="1725"/>
            </a:xfrm>
            <a:custGeom>
              <a:rect b="b" l="l" r="r" t="t"/>
              <a:pathLst>
                <a:path extrusionOk="0" h="69" w="95">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3360825" y="5185400"/>
              <a:ext cx="2725" cy="1550"/>
            </a:xfrm>
            <a:custGeom>
              <a:rect b="b" l="l" r="r" t="t"/>
              <a:pathLst>
                <a:path extrusionOk="0" h="62" w="109">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3300050" y="5183500"/>
              <a:ext cx="2375" cy="1475"/>
            </a:xfrm>
            <a:custGeom>
              <a:rect b="b" l="l" r="r" t="t"/>
              <a:pathLst>
                <a:path extrusionOk="0" h="59" w="95">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3351075" y="5182425"/>
              <a:ext cx="2375" cy="1450"/>
            </a:xfrm>
            <a:custGeom>
              <a:rect b="b" l="l" r="r" t="t"/>
              <a:pathLst>
                <a:path extrusionOk="0" h="58" w="95">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3310150" y="5181150"/>
              <a:ext cx="2375" cy="1350"/>
            </a:xfrm>
            <a:custGeom>
              <a:rect b="b" l="l" r="r" t="t"/>
              <a:pathLst>
                <a:path extrusionOk="0" h="54" w="95">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3341000" y="5180575"/>
              <a:ext cx="2550" cy="1325"/>
            </a:xfrm>
            <a:custGeom>
              <a:rect b="b" l="l" r="r" t="t"/>
              <a:pathLst>
                <a:path extrusionOk="0" h="53" w="102">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3320250" y="5180075"/>
              <a:ext cx="2375" cy="1100"/>
            </a:xfrm>
            <a:custGeom>
              <a:rect b="b" l="l" r="r" t="t"/>
              <a:pathLst>
                <a:path extrusionOk="0" h="44" w="95">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3330525" y="5179700"/>
              <a:ext cx="2375" cy="1300"/>
            </a:xfrm>
            <a:custGeom>
              <a:rect b="b" l="l" r="r" t="t"/>
              <a:pathLst>
                <a:path extrusionOk="0" h="52" w="95">
                  <a:moveTo>
                    <a:pt x="30" y="1"/>
                  </a:moveTo>
                  <a:cubicBezTo>
                    <a:pt x="1" y="1"/>
                    <a:pt x="1" y="51"/>
                    <a:pt x="30" y="51"/>
                  </a:cubicBezTo>
                  <a:lnTo>
                    <a:pt x="73" y="51"/>
                  </a:lnTo>
                  <a:cubicBezTo>
                    <a:pt x="87" y="51"/>
                    <a:pt x="95" y="37"/>
                    <a:pt x="95" y="30"/>
                  </a:cubicBezTo>
                  <a:cubicBezTo>
                    <a:pt x="95" y="15"/>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47"/>
          <p:cNvGrpSpPr/>
          <p:nvPr/>
        </p:nvGrpSpPr>
        <p:grpSpPr>
          <a:xfrm>
            <a:off x="1221144" y="2343029"/>
            <a:ext cx="508123" cy="507955"/>
            <a:chOff x="1897577" y="2802432"/>
            <a:chExt cx="492176" cy="492014"/>
          </a:xfrm>
        </p:grpSpPr>
        <p:sp>
          <p:nvSpPr>
            <p:cNvPr id="3132" name="Google Shape;3132;p47"/>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2143379" y="3048492"/>
              <a:ext cx="16" cy="16"/>
            </a:xfrm>
            <a:custGeom>
              <a:rect b="b" l="l" r="r" t="t"/>
              <a:pathLst>
                <a:path extrusionOk="0" fill="none" h="1" w="1">
                  <a:moveTo>
                    <a:pt x="0" y="0"/>
                  </a:moveTo>
                  <a:lnTo>
                    <a:pt x="0"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2143379" y="3048492"/>
              <a:ext cx="16" cy="16"/>
            </a:xfrm>
            <a:custGeom>
              <a:rect b="b" l="l" r="r" t="t"/>
              <a:pathLst>
                <a:path extrusionOk="0" fill="none" h="1" w="1">
                  <a:moveTo>
                    <a:pt x="0" y="0"/>
                  </a:moveTo>
                  <a:lnTo>
                    <a:pt x="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4" name="Google Shape;3144;p47"/>
          <p:cNvGrpSpPr/>
          <p:nvPr/>
        </p:nvGrpSpPr>
        <p:grpSpPr>
          <a:xfrm>
            <a:off x="1888175" y="3096565"/>
            <a:ext cx="508118" cy="508066"/>
            <a:chOff x="2543222" y="2802319"/>
            <a:chExt cx="492172" cy="492122"/>
          </a:xfrm>
        </p:grpSpPr>
        <p:sp>
          <p:nvSpPr>
            <p:cNvPr id="3145" name="Google Shape;3145;p47"/>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47"/>
          <p:cNvGrpSpPr/>
          <p:nvPr/>
        </p:nvGrpSpPr>
        <p:grpSpPr>
          <a:xfrm>
            <a:off x="3236954" y="2338040"/>
            <a:ext cx="517934" cy="517934"/>
            <a:chOff x="3736598" y="2170606"/>
            <a:chExt cx="404889" cy="404889"/>
          </a:xfrm>
        </p:grpSpPr>
        <p:sp>
          <p:nvSpPr>
            <p:cNvPr id="3156" name="Google Shape;3156;p4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47"/>
          <p:cNvGrpSpPr/>
          <p:nvPr/>
        </p:nvGrpSpPr>
        <p:grpSpPr>
          <a:xfrm>
            <a:off x="2504015" y="2338137"/>
            <a:ext cx="586986" cy="517740"/>
            <a:chOff x="3161917" y="2170682"/>
            <a:chExt cx="458870" cy="404737"/>
          </a:xfrm>
        </p:grpSpPr>
        <p:sp>
          <p:nvSpPr>
            <p:cNvPr id="3161" name="Google Shape;3161;p4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4" name="Google Shape;3164;p47"/>
          <p:cNvGrpSpPr/>
          <p:nvPr/>
        </p:nvGrpSpPr>
        <p:grpSpPr>
          <a:xfrm>
            <a:off x="2527036" y="3103432"/>
            <a:ext cx="540943" cy="517963"/>
            <a:chOff x="3179914" y="2889488"/>
            <a:chExt cx="422876" cy="404911"/>
          </a:xfrm>
        </p:grpSpPr>
        <p:sp>
          <p:nvSpPr>
            <p:cNvPr id="3165" name="Google Shape;3165;p4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47"/>
          <p:cNvGrpSpPr/>
          <p:nvPr/>
        </p:nvGrpSpPr>
        <p:grpSpPr>
          <a:xfrm>
            <a:off x="3227830" y="3103348"/>
            <a:ext cx="536180" cy="518047"/>
            <a:chOff x="3729467" y="2889422"/>
            <a:chExt cx="419153" cy="404977"/>
          </a:xfrm>
        </p:grpSpPr>
        <p:sp>
          <p:nvSpPr>
            <p:cNvPr id="3172" name="Google Shape;3172;p4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47"/>
          <p:cNvGrpSpPr/>
          <p:nvPr/>
        </p:nvGrpSpPr>
        <p:grpSpPr>
          <a:xfrm>
            <a:off x="1863396" y="2339914"/>
            <a:ext cx="557677" cy="514185"/>
            <a:chOff x="7135920" y="3403879"/>
            <a:chExt cx="882400" cy="813584"/>
          </a:xfrm>
        </p:grpSpPr>
        <p:sp>
          <p:nvSpPr>
            <p:cNvPr id="3180" name="Google Shape;3180;p47"/>
            <p:cNvSpPr/>
            <p:nvPr/>
          </p:nvSpPr>
          <p:spPr>
            <a:xfrm>
              <a:off x="7135920" y="3650997"/>
              <a:ext cx="299613" cy="488911"/>
            </a:xfrm>
            <a:custGeom>
              <a:rect b="b" l="l" r="r" t="t"/>
              <a:pathLst>
                <a:path extrusionOk="0" h="25342" w="1553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7335192" y="4005709"/>
              <a:ext cx="481174" cy="211754"/>
            </a:xfrm>
            <a:custGeom>
              <a:rect b="b" l="l" r="r" t="t"/>
              <a:pathLst>
                <a:path extrusionOk="0" h="10976" w="24941">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7718707" y="3685087"/>
              <a:ext cx="299613" cy="454608"/>
            </a:xfrm>
            <a:custGeom>
              <a:rect b="b" l="l" r="r" t="t"/>
              <a:pathLst>
                <a:path extrusionOk="0" h="23564" w="1553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7577216" y="3403879"/>
              <a:ext cx="386853" cy="364705"/>
            </a:xfrm>
            <a:custGeom>
              <a:rect b="b" l="l" r="r" t="t"/>
              <a:pathLst>
                <a:path extrusionOk="0" h="18904" w="20052">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7190382" y="3404111"/>
              <a:ext cx="448628" cy="332140"/>
            </a:xfrm>
            <a:custGeom>
              <a:rect b="b" l="l" r="r" t="t"/>
              <a:pathLst>
                <a:path extrusionOk="0" h="17216" w="23254">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47"/>
          <p:cNvGrpSpPr/>
          <p:nvPr/>
        </p:nvGrpSpPr>
        <p:grpSpPr>
          <a:xfrm>
            <a:off x="1240921" y="3116367"/>
            <a:ext cx="468569" cy="468447"/>
            <a:chOff x="1286994" y="2840926"/>
            <a:chExt cx="453864" cy="453745"/>
          </a:xfrm>
        </p:grpSpPr>
        <p:sp>
          <p:nvSpPr>
            <p:cNvPr id="3186" name="Google Shape;3186;p47"/>
            <p:cNvSpPr/>
            <p:nvPr/>
          </p:nvSpPr>
          <p:spPr>
            <a:xfrm>
              <a:off x="1513170" y="2933961"/>
              <a:ext cx="227688" cy="133649"/>
            </a:xfrm>
            <a:custGeom>
              <a:rect b="b" l="l" r="r" t="t"/>
              <a:pathLst>
                <a:path extrusionOk="0" h="8287" w="14118">
                  <a:moveTo>
                    <a:pt x="11409" y="0"/>
                  </a:moveTo>
                  <a:lnTo>
                    <a:pt x="1" y="8287"/>
                  </a:lnTo>
                  <a:lnTo>
                    <a:pt x="14106" y="8287"/>
                  </a:lnTo>
                  <a:cubicBezTo>
                    <a:pt x="14118" y="5303"/>
                    <a:pt x="13165" y="2410"/>
                    <a:pt x="11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1513170" y="2851779"/>
              <a:ext cx="184015" cy="216028"/>
            </a:xfrm>
            <a:custGeom>
              <a:rect b="b" l="l" r="r" t="t"/>
              <a:pathLst>
                <a:path extrusionOk="0" h="13395" w="1141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rot="8637261">
              <a:off x="1377032" y="2862561"/>
              <a:ext cx="140133" cy="226868"/>
            </a:xfrm>
            <a:custGeom>
              <a:rect b="b" l="l" r="r" t="t"/>
              <a:pathLst>
                <a:path extrusionOk="0" h="14067" w="8689">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1286994" y="2934702"/>
              <a:ext cx="226204" cy="132907"/>
            </a:xfrm>
            <a:custGeom>
              <a:rect b="b" l="l" r="r" t="t"/>
              <a:pathLst>
                <a:path extrusionOk="0" h="8241" w="14026">
                  <a:moveTo>
                    <a:pt x="2686" y="0"/>
                  </a:moveTo>
                  <a:cubicBezTo>
                    <a:pt x="942" y="2399"/>
                    <a:pt x="1" y="5280"/>
                    <a:pt x="12" y="8241"/>
                  </a:cubicBezTo>
                  <a:lnTo>
                    <a:pt x="14026" y="8241"/>
                  </a:lnTo>
                  <a:lnTo>
                    <a:pt x="26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1443212" y="2840926"/>
              <a:ext cx="140132" cy="226882"/>
            </a:xfrm>
            <a:custGeom>
              <a:rect b="b" l="l" r="r" t="t"/>
              <a:pathLst>
                <a:path extrusionOk="0" h="14068" w="8689">
                  <a:moveTo>
                    <a:pt x="4386" y="0"/>
                  </a:moveTo>
                  <a:cubicBezTo>
                    <a:pt x="2906" y="0"/>
                    <a:pt x="1425" y="233"/>
                    <a:pt x="0" y="696"/>
                  </a:cubicBezTo>
                  <a:lnTo>
                    <a:pt x="4339" y="14067"/>
                  </a:lnTo>
                  <a:lnTo>
                    <a:pt x="8689" y="673"/>
                  </a:lnTo>
                  <a:cubicBezTo>
                    <a:pt x="7290" y="224"/>
                    <a:pt x="5838" y="0"/>
                    <a:pt x="438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rot="10800000">
              <a:off x="1286994" y="3067989"/>
              <a:ext cx="227688" cy="133649"/>
            </a:xfrm>
            <a:custGeom>
              <a:rect b="b" l="l" r="r" t="t"/>
              <a:pathLst>
                <a:path extrusionOk="0" h="8287" w="14118">
                  <a:moveTo>
                    <a:pt x="11409" y="0"/>
                  </a:moveTo>
                  <a:lnTo>
                    <a:pt x="1" y="8287"/>
                  </a:lnTo>
                  <a:lnTo>
                    <a:pt x="14106" y="8287"/>
                  </a:lnTo>
                  <a:cubicBezTo>
                    <a:pt x="14118" y="5303"/>
                    <a:pt x="13165" y="2410"/>
                    <a:pt x="1140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rot="10800000">
              <a:off x="1330667" y="3067790"/>
              <a:ext cx="184015" cy="216028"/>
            </a:xfrm>
            <a:custGeom>
              <a:rect b="b" l="l" r="r" t="t"/>
              <a:pathLst>
                <a:path extrusionOk="0" h="13395" w="11410">
                  <a:moveTo>
                    <a:pt x="4351" y="0"/>
                  </a:moveTo>
                  <a:lnTo>
                    <a:pt x="1" y="13394"/>
                  </a:lnTo>
                  <a:lnTo>
                    <a:pt x="1" y="13394"/>
                  </a:lnTo>
                  <a:lnTo>
                    <a:pt x="11409" y="5096"/>
                  </a:lnTo>
                  <a:cubicBezTo>
                    <a:pt x="9653" y="2697"/>
                    <a:pt x="7186" y="907"/>
                    <a:pt x="43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rot="-2162739">
              <a:off x="1510687" y="3046169"/>
              <a:ext cx="140133" cy="226868"/>
            </a:xfrm>
            <a:custGeom>
              <a:rect b="b" l="l" r="r" t="t"/>
              <a:pathLst>
                <a:path extrusionOk="0" h="14067" w="8689">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rot="10800000">
              <a:off x="1514653" y="3067989"/>
              <a:ext cx="226204" cy="132907"/>
            </a:xfrm>
            <a:custGeom>
              <a:rect b="b" l="l" r="r" t="t"/>
              <a:pathLst>
                <a:path extrusionOk="0" h="8241" w="14026">
                  <a:moveTo>
                    <a:pt x="2686" y="0"/>
                  </a:moveTo>
                  <a:cubicBezTo>
                    <a:pt x="942" y="2399"/>
                    <a:pt x="1" y="5280"/>
                    <a:pt x="12" y="8241"/>
                  </a:cubicBezTo>
                  <a:lnTo>
                    <a:pt x="14026" y="8241"/>
                  </a:lnTo>
                  <a:lnTo>
                    <a:pt x="26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rot="10800000">
              <a:off x="1444507" y="3067790"/>
              <a:ext cx="140132" cy="226882"/>
            </a:xfrm>
            <a:custGeom>
              <a:rect b="b" l="l" r="r" t="t"/>
              <a:pathLst>
                <a:path extrusionOk="0" h="14068" w="8689">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6" name="Google Shape;3196;p47"/>
          <p:cNvSpPr/>
          <p:nvPr/>
        </p:nvSpPr>
        <p:spPr>
          <a:xfrm>
            <a:off x="7168668" y="2385433"/>
            <a:ext cx="178909" cy="90710"/>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6868205" y="2368453"/>
            <a:ext cx="165748" cy="124667"/>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7482233" y="2374681"/>
            <a:ext cx="161929" cy="112683"/>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7778878" y="2368453"/>
            <a:ext cx="158110" cy="124667"/>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0" name="Google Shape;3200;p47"/>
          <p:cNvGrpSpPr/>
          <p:nvPr/>
        </p:nvGrpSpPr>
        <p:grpSpPr>
          <a:xfrm>
            <a:off x="6871147" y="2602143"/>
            <a:ext cx="160636" cy="136535"/>
            <a:chOff x="4660325" y="1866850"/>
            <a:chExt cx="68350" cy="58100"/>
          </a:xfrm>
        </p:grpSpPr>
        <p:sp>
          <p:nvSpPr>
            <p:cNvPr id="3201" name="Google Shape;3201;p4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47"/>
          <p:cNvGrpSpPr/>
          <p:nvPr/>
        </p:nvGrpSpPr>
        <p:grpSpPr>
          <a:xfrm>
            <a:off x="7180081" y="2627170"/>
            <a:ext cx="156817" cy="86891"/>
            <a:chOff x="4791775" y="1877500"/>
            <a:chExt cx="66725" cy="36975"/>
          </a:xfrm>
        </p:grpSpPr>
        <p:sp>
          <p:nvSpPr>
            <p:cNvPr id="3204" name="Google Shape;3204;p4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47"/>
          <p:cNvGrpSpPr/>
          <p:nvPr/>
        </p:nvGrpSpPr>
        <p:grpSpPr>
          <a:xfrm>
            <a:off x="7490660" y="2627170"/>
            <a:ext cx="139896" cy="86891"/>
            <a:chOff x="4923925" y="1877500"/>
            <a:chExt cx="59525" cy="36975"/>
          </a:xfrm>
        </p:grpSpPr>
        <p:sp>
          <p:nvSpPr>
            <p:cNvPr id="3207" name="Google Shape;3207;p4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47"/>
          <p:cNvGrpSpPr/>
          <p:nvPr/>
        </p:nvGrpSpPr>
        <p:grpSpPr>
          <a:xfrm>
            <a:off x="7806821" y="2609780"/>
            <a:ext cx="136488" cy="121260"/>
            <a:chOff x="5058450" y="1870100"/>
            <a:chExt cx="58075" cy="51600"/>
          </a:xfrm>
        </p:grpSpPr>
        <p:sp>
          <p:nvSpPr>
            <p:cNvPr id="3210" name="Google Shape;3210;p4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47"/>
          <p:cNvGrpSpPr/>
          <p:nvPr/>
        </p:nvGrpSpPr>
        <p:grpSpPr>
          <a:xfrm>
            <a:off x="7226262" y="3067854"/>
            <a:ext cx="97533" cy="103870"/>
            <a:chOff x="4811425" y="2065025"/>
            <a:chExt cx="41500" cy="44200"/>
          </a:xfrm>
        </p:grpSpPr>
        <p:sp>
          <p:nvSpPr>
            <p:cNvPr id="3213" name="Google Shape;3213;p4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5" name="Google Shape;3215;p47"/>
          <p:cNvGrpSpPr/>
          <p:nvPr/>
        </p:nvGrpSpPr>
        <p:grpSpPr>
          <a:xfrm>
            <a:off x="7504644" y="3067854"/>
            <a:ext cx="116629" cy="103459"/>
            <a:chOff x="4929875" y="2065025"/>
            <a:chExt cx="49625" cy="44025"/>
          </a:xfrm>
        </p:grpSpPr>
        <p:sp>
          <p:nvSpPr>
            <p:cNvPr id="3216" name="Google Shape;3216;p4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47"/>
          <p:cNvGrpSpPr/>
          <p:nvPr/>
        </p:nvGrpSpPr>
        <p:grpSpPr>
          <a:xfrm>
            <a:off x="7866692" y="3070968"/>
            <a:ext cx="67745" cy="97643"/>
            <a:chOff x="5083925" y="2066350"/>
            <a:chExt cx="28825" cy="41550"/>
          </a:xfrm>
        </p:grpSpPr>
        <p:sp>
          <p:nvSpPr>
            <p:cNvPr id="3219" name="Google Shape;3219;p4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47"/>
          <p:cNvGrpSpPr/>
          <p:nvPr/>
        </p:nvGrpSpPr>
        <p:grpSpPr>
          <a:xfrm>
            <a:off x="6869855" y="3086067"/>
            <a:ext cx="174679" cy="67445"/>
            <a:chOff x="4659775" y="2072775"/>
            <a:chExt cx="74325" cy="28700"/>
          </a:xfrm>
        </p:grpSpPr>
        <p:sp>
          <p:nvSpPr>
            <p:cNvPr id="3222" name="Google Shape;3222;p4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47"/>
          <p:cNvGrpSpPr/>
          <p:nvPr/>
        </p:nvGrpSpPr>
        <p:grpSpPr>
          <a:xfrm>
            <a:off x="6876200" y="2859820"/>
            <a:ext cx="161517" cy="86069"/>
            <a:chOff x="4662475" y="1976500"/>
            <a:chExt cx="68725" cy="36625"/>
          </a:xfrm>
        </p:grpSpPr>
        <p:sp>
          <p:nvSpPr>
            <p:cNvPr id="3226" name="Google Shape;3226;p4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47"/>
          <p:cNvGrpSpPr/>
          <p:nvPr/>
        </p:nvGrpSpPr>
        <p:grpSpPr>
          <a:xfrm>
            <a:off x="7800005" y="2852183"/>
            <a:ext cx="155583" cy="100874"/>
            <a:chOff x="5055550" y="1973250"/>
            <a:chExt cx="66200" cy="42925"/>
          </a:xfrm>
        </p:grpSpPr>
        <p:sp>
          <p:nvSpPr>
            <p:cNvPr id="3230" name="Google Shape;3230;p47"/>
            <p:cNvSpPr/>
            <p:nvPr/>
          </p:nvSpPr>
          <p:spPr>
            <a:xfrm>
              <a:off x="5083675" y="1973250"/>
              <a:ext cx="38075" cy="42925"/>
            </a:xfrm>
            <a:custGeom>
              <a:rect b="b" l="l" r="r" t="t"/>
              <a:pathLst>
                <a:path extrusionOk="0" h="1717" w="1523">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50672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5055550"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47"/>
          <p:cNvGrpSpPr/>
          <p:nvPr/>
        </p:nvGrpSpPr>
        <p:grpSpPr>
          <a:xfrm>
            <a:off x="7481788" y="2863052"/>
            <a:ext cx="161047" cy="79430"/>
            <a:chOff x="4920150" y="1977875"/>
            <a:chExt cx="68525" cy="33800"/>
          </a:xfrm>
        </p:grpSpPr>
        <p:sp>
          <p:nvSpPr>
            <p:cNvPr id="3234" name="Google Shape;3234;p4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7" name="Google Shape;3237;p47"/>
          <p:cNvGrpSpPr/>
          <p:nvPr/>
        </p:nvGrpSpPr>
        <p:grpSpPr>
          <a:xfrm>
            <a:off x="7183430" y="2869514"/>
            <a:ext cx="163221" cy="66622"/>
            <a:chOff x="4793200" y="1980625"/>
            <a:chExt cx="69450" cy="28350"/>
          </a:xfrm>
        </p:grpSpPr>
        <p:sp>
          <p:nvSpPr>
            <p:cNvPr id="3238" name="Google Shape;3238;p47"/>
            <p:cNvSpPr/>
            <p:nvPr/>
          </p:nvSpPr>
          <p:spPr>
            <a:xfrm>
              <a:off x="4821325" y="1980625"/>
              <a:ext cx="41325" cy="28350"/>
            </a:xfrm>
            <a:custGeom>
              <a:rect b="b" l="l" r="r" t="t"/>
              <a:pathLst>
                <a:path extrusionOk="0" h="1134" w="1653">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480492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4793200"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47"/>
          <p:cNvGrpSpPr/>
          <p:nvPr/>
        </p:nvGrpSpPr>
        <p:grpSpPr>
          <a:xfrm>
            <a:off x="6909279" y="3292397"/>
            <a:ext cx="120800" cy="123375"/>
            <a:chOff x="4676550" y="2160575"/>
            <a:chExt cx="51400" cy="52500"/>
          </a:xfrm>
        </p:grpSpPr>
        <p:sp>
          <p:nvSpPr>
            <p:cNvPr id="3242" name="Google Shape;3242;p4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47"/>
          <p:cNvGrpSpPr/>
          <p:nvPr/>
        </p:nvGrpSpPr>
        <p:grpSpPr>
          <a:xfrm>
            <a:off x="7124969" y="3299212"/>
            <a:ext cx="140307" cy="109804"/>
            <a:chOff x="4768325" y="2163475"/>
            <a:chExt cx="59700" cy="46725"/>
          </a:xfrm>
        </p:grpSpPr>
        <p:sp>
          <p:nvSpPr>
            <p:cNvPr id="3246" name="Google Shape;3246;p4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8" name="Google Shape;3248;p47"/>
          <p:cNvSpPr/>
          <p:nvPr/>
        </p:nvSpPr>
        <p:spPr>
          <a:xfrm>
            <a:off x="7370779" y="3291107"/>
            <a:ext cx="83138" cy="126195"/>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7539048" y="3275713"/>
            <a:ext cx="155995" cy="157274"/>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7801321" y="4146077"/>
            <a:ext cx="142892" cy="157274"/>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7497098" y="3692270"/>
            <a:ext cx="203880" cy="174605"/>
          </a:xfrm>
          <a:custGeom>
            <a:rect b="b" l="l" r="r" t="t"/>
            <a:pathLst>
              <a:path extrusionOk="0" h="2972" w="347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6897464" y="3485049"/>
            <a:ext cx="114925" cy="15768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7080539" y="4161352"/>
            <a:ext cx="176735" cy="126724"/>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6890237" y="3725289"/>
            <a:ext cx="143303" cy="108570"/>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7344105" y="3955424"/>
            <a:ext cx="162340" cy="97055"/>
          </a:xfrm>
          <a:custGeom>
            <a:rect b="b" l="l" r="r" t="t"/>
            <a:pathLst>
              <a:path extrusionOk="0" h="1652" w="2763">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7359557" y="3707194"/>
            <a:ext cx="96887" cy="143468"/>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7301744" y="3492805"/>
            <a:ext cx="168274" cy="142116"/>
          </a:xfrm>
          <a:custGeom>
            <a:rect b="b" l="l" r="r" t="t"/>
            <a:pathLst>
              <a:path extrusionOk="0" h="2419" w="2864">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6897464" y="4164290"/>
            <a:ext cx="114925" cy="120849"/>
          </a:xfrm>
          <a:custGeom>
            <a:rect b="b" l="l" r="r" t="t"/>
            <a:pathLst>
              <a:path extrusionOk="0" h="2057" w="1956">
                <a:moveTo>
                  <a:pt x="109" y="1"/>
                </a:moveTo>
                <a:lnTo>
                  <a:pt x="1075" y="975"/>
                </a:lnTo>
                <a:lnTo>
                  <a:pt x="1" y="2056"/>
                </a:lnTo>
                <a:lnTo>
                  <a:pt x="859" y="2056"/>
                </a:lnTo>
                <a:lnTo>
                  <a:pt x="1955" y="975"/>
                </a:lnTo>
                <a:lnTo>
                  <a:pt x="97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9" name="Google Shape;3259;p47"/>
          <p:cNvGrpSpPr/>
          <p:nvPr/>
        </p:nvGrpSpPr>
        <p:grpSpPr>
          <a:xfrm>
            <a:off x="7125556" y="3511828"/>
            <a:ext cx="108814" cy="103106"/>
            <a:chOff x="4768575" y="2253950"/>
            <a:chExt cx="46300" cy="43875"/>
          </a:xfrm>
        </p:grpSpPr>
        <p:sp>
          <p:nvSpPr>
            <p:cNvPr id="3260" name="Google Shape;3260;p4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2" name="Google Shape;3262;p47"/>
          <p:cNvSpPr/>
          <p:nvPr/>
        </p:nvSpPr>
        <p:spPr>
          <a:xfrm>
            <a:off x="7756845" y="3486753"/>
            <a:ext cx="179732" cy="154278"/>
          </a:xfrm>
          <a:custGeom>
            <a:rect b="b" l="l" r="r" t="t"/>
            <a:pathLst>
              <a:path extrusionOk="0" h="2626" w="3059">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3" name="Google Shape;3263;p47"/>
          <p:cNvGrpSpPr/>
          <p:nvPr/>
        </p:nvGrpSpPr>
        <p:grpSpPr>
          <a:xfrm>
            <a:off x="7577559" y="3933124"/>
            <a:ext cx="114043" cy="141118"/>
            <a:chOff x="4960900" y="2433225"/>
            <a:chExt cx="48525" cy="60050"/>
          </a:xfrm>
        </p:grpSpPr>
        <p:sp>
          <p:nvSpPr>
            <p:cNvPr id="3264" name="Google Shape;3264;p4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6" name="Google Shape;3266;p47"/>
          <p:cNvGrpSpPr/>
          <p:nvPr/>
        </p:nvGrpSpPr>
        <p:grpSpPr>
          <a:xfrm>
            <a:off x="7326499" y="4154964"/>
            <a:ext cx="131611" cy="138768"/>
            <a:chOff x="4854075" y="2527625"/>
            <a:chExt cx="56000" cy="59050"/>
          </a:xfrm>
        </p:grpSpPr>
        <p:sp>
          <p:nvSpPr>
            <p:cNvPr id="3267" name="Google Shape;3267;p4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47"/>
          <p:cNvSpPr/>
          <p:nvPr/>
        </p:nvSpPr>
        <p:spPr>
          <a:xfrm>
            <a:off x="7149162" y="3940148"/>
            <a:ext cx="102175" cy="128016"/>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7782285" y="3290108"/>
            <a:ext cx="154291" cy="128016"/>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6905513" y="3940148"/>
            <a:ext cx="130554" cy="128016"/>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2" name="Google Shape;3272;p47"/>
          <p:cNvGrpSpPr/>
          <p:nvPr/>
        </p:nvGrpSpPr>
        <p:grpSpPr>
          <a:xfrm>
            <a:off x="7809758" y="3701767"/>
            <a:ext cx="95829" cy="155159"/>
            <a:chOff x="5059700" y="2334775"/>
            <a:chExt cx="40775" cy="66025"/>
          </a:xfrm>
        </p:grpSpPr>
        <p:sp>
          <p:nvSpPr>
            <p:cNvPr id="3273" name="Google Shape;3273;p4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47"/>
          <p:cNvGrpSpPr/>
          <p:nvPr/>
        </p:nvGrpSpPr>
        <p:grpSpPr>
          <a:xfrm>
            <a:off x="7573328" y="3486918"/>
            <a:ext cx="84372" cy="153338"/>
            <a:chOff x="4959100" y="2243350"/>
            <a:chExt cx="35900" cy="65250"/>
          </a:xfrm>
        </p:grpSpPr>
        <p:sp>
          <p:nvSpPr>
            <p:cNvPr id="3283" name="Google Shape;3283;p47"/>
            <p:cNvSpPr/>
            <p:nvPr/>
          </p:nvSpPr>
          <p:spPr>
            <a:xfrm>
              <a:off x="4959100" y="2243350"/>
              <a:ext cx="7950" cy="6825"/>
            </a:xfrm>
            <a:custGeom>
              <a:rect b="b" l="l" r="r" t="t"/>
              <a:pathLst>
                <a:path extrusionOk="0" h="273" w="318">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4959100" y="2253075"/>
              <a:ext cx="7950" cy="6850"/>
            </a:xfrm>
            <a:custGeom>
              <a:rect b="b" l="l" r="r" t="t"/>
              <a:pathLst>
                <a:path extrusionOk="0" h="274" w="318">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4959100" y="2262825"/>
              <a:ext cx="7950" cy="6825"/>
            </a:xfrm>
            <a:custGeom>
              <a:rect b="b" l="l" r="r" t="t"/>
              <a:pathLst>
                <a:path extrusionOk="0" h="273" w="318">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4959100" y="2272550"/>
              <a:ext cx="7950" cy="6850"/>
            </a:xfrm>
            <a:custGeom>
              <a:rect b="b" l="l" r="r" t="t"/>
              <a:pathLst>
                <a:path extrusionOk="0" h="274" w="318">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4959150" y="2282475"/>
              <a:ext cx="7900" cy="6775"/>
            </a:xfrm>
            <a:custGeom>
              <a:rect b="b" l="l" r="r" t="t"/>
              <a:pathLst>
                <a:path extrusionOk="0" h="271" w="316">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4959100" y="2292025"/>
              <a:ext cx="7950" cy="6850"/>
            </a:xfrm>
            <a:custGeom>
              <a:rect b="b" l="l" r="r" t="t"/>
              <a:pathLst>
                <a:path extrusionOk="0" h="274" w="318">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4959100" y="2301775"/>
              <a:ext cx="7950" cy="6825"/>
            </a:xfrm>
            <a:custGeom>
              <a:rect b="b" l="l" r="r" t="t"/>
              <a:pathLst>
                <a:path extrusionOk="0" h="273" w="318">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4968475" y="2253075"/>
              <a:ext cx="7950" cy="6850"/>
            </a:xfrm>
            <a:custGeom>
              <a:rect b="b" l="l" r="r" t="t"/>
              <a:pathLst>
                <a:path extrusionOk="0" h="274" w="318">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4968475" y="2262825"/>
              <a:ext cx="7950" cy="6825"/>
            </a:xfrm>
            <a:custGeom>
              <a:rect b="b" l="l" r="r" t="t"/>
              <a:pathLst>
                <a:path extrusionOk="0" h="273" w="318">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4968475" y="2272550"/>
              <a:ext cx="7950" cy="6850"/>
            </a:xfrm>
            <a:custGeom>
              <a:rect b="b" l="l" r="r" t="t"/>
              <a:pathLst>
                <a:path extrusionOk="0" h="274" w="318">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4968500" y="2282475"/>
              <a:ext cx="7925" cy="6775"/>
            </a:xfrm>
            <a:custGeom>
              <a:rect b="b" l="l" r="r" t="t"/>
              <a:pathLst>
                <a:path extrusionOk="0" h="271" w="317">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4968475" y="2292025"/>
              <a:ext cx="7950" cy="6850"/>
            </a:xfrm>
            <a:custGeom>
              <a:rect b="b" l="l" r="r" t="t"/>
              <a:pathLst>
                <a:path extrusionOk="0" h="274" w="318">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4977650" y="2262825"/>
              <a:ext cx="7975" cy="6825"/>
            </a:xfrm>
            <a:custGeom>
              <a:rect b="b" l="l" r="r" t="t"/>
              <a:pathLst>
                <a:path extrusionOk="0" h="273" w="319">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4977650" y="2272550"/>
              <a:ext cx="7975" cy="6850"/>
            </a:xfrm>
            <a:custGeom>
              <a:rect b="b" l="l" r="r" t="t"/>
              <a:pathLst>
                <a:path extrusionOk="0" h="274" w="319">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4977700" y="2282475"/>
              <a:ext cx="7925" cy="6775"/>
            </a:xfrm>
            <a:custGeom>
              <a:rect b="b" l="l" r="r" t="t"/>
              <a:pathLst>
                <a:path extrusionOk="0" h="271" w="317">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4987050" y="2272550"/>
              <a:ext cx="7950" cy="6850"/>
            </a:xfrm>
            <a:custGeom>
              <a:rect b="b" l="l" r="r" t="t"/>
              <a:pathLst>
                <a:path extrusionOk="0" h="274" w="318">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9" name="Google Shape;3299;p47"/>
          <p:cNvGrpSpPr/>
          <p:nvPr/>
        </p:nvGrpSpPr>
        <p:grpSpPr>
          <a:xfrm>
            <a:off x="7758054" y="3926309"/>
            <a:ext cx="178498" cy="154747"/>
            <a:chOff x="5037700" y="2430325"/>
            <a:chExt cx="75950" cy="65850"/>
          </a:xfrm>
        </p:grpSpPr>
        <p:sp>
          <p:nvSpPr>
            <p:cNvPr id="3300" name="Google Shape;3300;p4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47"/>
          <p:cNvGrpSpPr/>
          <p:nvPr/>
        </p:nvGrpSpPr>
        <p:grpSpPr>
          <a:xfrm>
            <a:off x="7098294" y="3718275"/>
            <a:ext cx="216160" cy="122024"/>
            <a:chOff x="4756975" y="2341800"/>
            <a:chExt cx="91975" cy="51925"/>
          </a:xfrm>
        </p:grpSpPr>
        <p:sp>
          <p:nvSpPr>
            <p:cNvPr id="3303" name="Google Shape;3303;p4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47"/>
          <p:cNvGrpSpPr/>
          <p:nvPr/>
        </p:nvGrpSpPr>
        <p:grpSpPr>
          <a:xfrm>
            <a:off x="7536841" y="4128468"/>
            <a:ext cx="231906" cy="191995"/>
            <a:chOff x="4943575" y="2516350"/>
            <a:chExt cx="98675" cy="81700"/>
          </a:xfrm>
        </p:grpSpPr>
        <p:sp>
          <p:nvSpPr>
            <p:cNvPr id="3324" name="Google Shape;3324;p4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2" name="Google Shape;3402;p47"/>
          <p:cNvSpPr/>
          <p:nvPr/>
        </p:nvSpPr>
        <p:spPr>
          <a:xfrm>
            <a:off x="6082403" y="3546377"/>
            <a:ext cx="224861" cy="294399"/>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6298589" y="3413951"/>
            <a:ext cx="176478" cy="306482"/>
          </a:xfrm>
          <a:custGeom>
            <a:rect b="b" l="l" r="r" t="t"/>
            <a:pathLst>
              <a:path extrusionOk="0" h="18617" w="1072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6261266" y="3743741"/>
            <a:ext cx="312343" cy="104570"/>
          </a:xfrm>
          <a:custGeom>
            <a:rect b="b" l="l" r="r" t="t"/>
            <a:pathLst>
              <a:path extrusionOk="0" h="6352" w="18973">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6125440" y="4176064"/>
            <a:ext cx="324443" cy="114760"/>
          </a:xfrm>
          <a:custGeom>
            <a:rect b="b" l="l" r="r" t="t"/>
            <a:pathLst>
              <a:path extrusionOk="0" h="6971" w="19708">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6139825" y="3928380"/>
            <a:ext cx="402080" cy="118859"/>
          </a:xfrm>
          <a:custGeom>
            <a:rect b="b" l="l" r="r" t="t"/>
            <a:pathLst>
              <a:path extrusionOk="0" h="7220" w="24424">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6390535" y="2348043"/>
            <a:ext cx="160806" cy="148360"/>
          </a:xfrm>
          <a:custGeom>
            <a:rect b="b" l="l" r="r" t="t"/>
            <a:pathLst>
              <a:path extrusionOk="0" h="9012" w="9768">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6096669" y="3304801"/>
            <a:ext cx="195575" cy="188068"/>
          </a:xfrm>
          <a:custGeom>
            <a:rect b="b" l="l" r="r" t="t"/>
            <a:pathLst>
              <a:path extrusionOk="0" h="11424" w="1188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6391292" y="2613093"/>
            <a:ext cx="150978" cy="225437"/>
          </a:xfrm>
          <a:custGeom>
            <a:rect b="b" l="l" r="r" t="t"/>
            <a:pathLst>
              <a:path extrusionOk="0" h="13694" w="9171">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6296065" y="3038371"/>
            <a:ext cx="291946" cy="226228"/>
          </a:xfrm>
          <a:custGeom>
            <a:rect b="b" l="l" r="r" t="t"/>
            <a:pathLst>
              <a:path extrusionOk="0" h="13742" w="17734">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6065018" y="2561340"/>
            <a:ext cx="290794" cy="161563"/>
          </a:xfrm>
          <a:custGeom>
            <a:rect b="b" l="l" r="r" t="t"/>
            <a:pathLst>
              <a:path extrusionOk="0" h="9814" w="17664">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6110899" y="2743198"/>
            <a:ext cx="175161" cy="197632"/>
          </a:xfrm>
          <a:custGeom>
            <a:rect b="b" l="l" r="r" t="t"/>
            <a:pathLst>
              <a:path extrusionOk="0" h="12005" w="1064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6074554" y="3095303"/>
            <a:ext cx="191426" cy="214342"/>
          </a:xfrm>
          <a:custGeom>
            <a:rect b="b" l="l" r="r" t="t"/>
            <a:pathLst>
              <a:path extrusionOk="0" h="13020" w="11628">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rot="5756195">
            <a:off x="6064993" y="2393048"/>
            <a:ext cx="266961" cy="192558"/>
          </a:xfrm>
          <a:custGeom>
            <a:rect b="b" l="l" r="r" t="t"/>
            <a:pathLst>
              <a:path extrusionOk="0" h="11698" w="16218">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6448076" y="4127327"/>
            <a:ext cx="178947" cy="162896"/>
          </a:xfrm>
          <a:custGeom>
            <a:rect b="b" l="l" r="r" t="t"/>
            <a:pathLst>
              <a:path extrusionOk="0" h="9895" w="1087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6438717" y="3055375"/>
            <a:ext cx="198" cy="955"/>
          </a:xfrm>
          <a:custGeom>
            <a:rect b="b" l="l" r="r" t="t"/>
            <a:pathLst>
              <a:path extrusionOk="0" h="58" w="12">
                <a:moveTo>
                  <a:pt x="0" y="0"/>
                </a:moveTo>
                <a:cubicBezTo>
                  <a:pt x="0" y="7"/>
                  <a:pt x="0" y="27"/>
                  <a:pt x="0" y="57"/>
                </a:cubicBezTo>
                <a:cubicBezTo>
                  <a:pt x="12" y="34"/>
                  <a:pt x="12" y="12"/>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6327440" y="2915936"/>
            <a:ext cx="145117" cy="251777"/>
          </a:xfrm>
          <a:custGeom>
            <a:rect b="b" l="l" r="r" t="t"/>
            <a:pathLst>
              <a:path extrusionOk="0" h="15294" w="8815">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6162502" y="4077069"/>
            <a:ext cx="274562" cy="94676"/>
          </a:xfrm>
          <a:custGeom>
            <a:rect b="b" l="l" r="r" t="t"/>
            <a:pathLst>
              <a:path extrusionOk="0" h="5751" w="16678">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7"/>
          <p:cNvSpPr/>
          <p:nvPr/>
        </p:nvSpPr>
        <p:spPr>
          <a:xfrm>
            <a:off x="6435217" y="2861114"/>
            <a:ext cx="157974" cy="121707"/>
          </a:xfrm>
          <a:custGeom>
            <a:rect b="b" l="l" r="r" t="t"/>
            <a:pathLst>
              <a:path extrusionOk="0" h="7393" w="9596">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7"/>
          <p:cNvSpPr/>
          <p:nvPr/>
        </p:nvSpPr>
        <p:spPr>
          <a:xfrm rot="4553285">
            <a:off x="6198353" y="2424271"/>
            <a:ext cx="111463" cy="187024"/>
          </a:xfrm>
          <a:custGeom>
            <a:rect b="b" l="l" r="r" t="t"/>
            <a:pathLst>
              <a:path extrusionOk="0" h="15670" w="9339">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6249272" y="3351697"/>
            <a:ext cx="273047" cy="193583"/>
          </a:xfrm>
          <a:custGeom>
            <a:rect b="b" l="l" r="r" t="t"/>
            <a:pathLst>
              <a:path extrusionOk="0" h="11759" w="16586">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7"/>
          <p:cNvSpPr/>
          <p:nvPr/>
        </p:nvSpPr>
        <p:spPr>
          <a:xfrm>
            <a:off x="6307588" y="2482510"/>
            <a:ext cx="329546" cy="169547"/>
          </a:xfrm>
          <a:custGeom>
            <a:rect b="b" l="l" r="r" t="t"/>
            <a:pathLst>
              <a:path extrusionOk="0" h="10299" w="20018">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7"/>
          <p:cNvSpPr/>
          <p:nvPr/>
        </p:nvSpPr>
        <p:spPr>
          <a:xfrm rot="-5400000">
            <a:off x="5984168" y="2783203"/>
            <a:ext cx="330287" cy="251794"/>
          </a:xfrm>
          <a:custGeom>
            <a:rect b="b" l="l" r="r" t="t"/>
            <a:pathLst>
              <a:path extrusionOk="0" h="15295" w="20063">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7"/>
          <p:cNvSpPr/>
          <p:nvPr/>
        </p:nvSpPr>
        <p:spPr>
          <a:xfrm>
            <a:off x="6185003" y="3771954"/>
            <a:ext cx="378852" cy="132408"/>
          </a:xfrm>
          <a:custGeom>
            <a:rect b="b" l="l" r="r" t="t"/>
            <a:pathLst>
              <a:path extrusionOk="0" h="8043" w="23013">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5" name="Google Shape;3425;p47"/>
          <p:cNvGrpSpPr/>
          <p:nvPr/>
        </p:nvGrpSpPr>
        <p:grpSpPr>
          <a:xfrm>
            <a:off x="1225886" y="3778145"/>
            <a:ext cx="505303" cy="503968"/>
            <a:chOff x="1190625" y="238125"/>
            <a:chExt cx="5252625" cy="5238750"/>
          </a:xfrm>
        </p:grpSpPr>
        <p:sp>
          <p:nvSpPr>
            <p:cNvPr id="3426" name="Google Shape;3426;p47"/>
            <p:cNvSpPr/>
            <p:nvPr/>
          </p:nvSpPr>
          <p:spPr>
            <a:xfrm>
              <a:off x="3803050" y="238125"/>
              <a:ext cx="13900" cy="212700"/>
            </a:xfrm>
            <a:custGeom>
              <a:rect b="b" l="l" r="r" t="t"/>
              <a:pathLst>
                <a:path extrusionOk="0" h="8508" w="556">
                  <a:moveTo>
                    <a:pt x="1" y="0"/>
                  </a:moveTo>
                  <a:lnTo>
                    <a:pt x="1" y="8508"/>
                  </a:lnTo>
                  <a:lnTo>
                    <a:pt x="555" y="850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7"/>
            <p:cNvSpPr/>
            <p:nvPr/>
          </p:nvSpPr>
          <p:spPr>
            <a:xfrm>
              <a:off x="3710575" y="238125"/>
              <a:ext cx="23150" cy="217325"/>
            </a:xfrm>
            <a:custGeom>
              <a:rect b="b" l="l" r="r" t="t"/>
              <a:pathLst>
                <a:path extrusionOk="0" h="8693" w="926">
                  <a:moveTo>
                    <a:pt x="1" y="0"/>
                  </a:moveTo>
                  <a:lnTo>
                    <a:pt x="370" y="8693"/>
                  </a:lnTo>
                  <a:lnTo>
                    <a:pt x="925" y="869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7"/>
            <p:cNvSpPr/>
            <p:nvPr/>
          </p:nvSpPr>
          <p:spPr>
            <a:xfrm>
              <a:off x="3622725" y="242725"/>
              <a:ext cx="27775" cy="217350"/>
            </a:xfrm>
            <a:custGeom>
              <a:rect b="b" l="l" r="r" t="t"/>
              <a:pathLst>
                <a:path extrusionOk="0" h="8694" w="1111">
                  <a:moveTo>
                    <a:pt x="370" y="1"/>
                  </a:moveTo>
                  <a:lnTo>
                    <a:pt x="0" y="186"/>
                  </a:lnTo>
                  <a:lnTo>
                    <a:pt x="555" y="8694"/>
                  </a:lnTo>
                  <a:lnTo>
                    <a:pt x="1110" y="8694"/>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7"/>
            <p:cNvSpPr/>
            <p:nvPr/>
          </p:nvSpPr>
          <p:spPr>
            <a:xfrm>
              <a:off x="3530250" y="251975"/>
              <a:ext cx="37025" cy="212725"/>
            </a:xfrm>
            <a:custGeom>
              <a:rect b="b" l="l" r="r" t="t"/>
              <a:pathLst>
                <a:path extrusionOk="0" h="8509" w="1481">
                  <a:moveTo>
                    <a:pt x="0" y="1"/>
                  </a:moveTo>
                  <a:lnTo>
                    <a:pt x="925" y="8509"/>
                  </a:lnTo>
                  <a:lnTo>
                    <a:pt x="1480" y="850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7"/>
            <p:cNvSpPr/>
            <p:nvPr/>
          </p:nvSpPr>
          <p:spPr>
            <a:xfrm>
              <a:off x="3437775" y="261225"/>
              <a:ext cx="41625" cy="212725"/>
            </a:xfrm>
            <a:custGeom>
              <a:rect b="b" l="l" r="r" t="t"/>
              <a:pathLst>
                <a:path extrusionOk="0" h="8509" w="1665">
                  <a:moveTo>
                    <a:pt x="555" y="1"/>
                  </a:moveTo>
                  <a:lnTo>
                    <a:pt x="0" y="186"/>
                  </a:lnTo>
                  <a:lnTo>
                    <a:pt x="1295" y="8509"/>
                  </a:lnTo>
                  <a:lnTo>
                    <a:pt x="1665" y="850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7"/>
            <p:cNvSpPr/>
            <p:nvPr/>
          </p:nvSpPr>
          <p:spPr>
            <a:xfrm>
              <a:off x="3349925" y="275100"/>
              <a:ext cx="50875" cy="217350"/>
            </a:xfrm>
            <a:custGeom>
              <a:rect b="b" l="l" r="r" t="t"/>
              <a:pathLst>
                <a:path extrusionOk="0" h="8694" w="2035">
                  <a:moveTo>
                    <a:pt x="370" y="1"/>
                  </a:moveTo>
                  <a:lnTo>
                    <a:pt x="0" y="186"/>
                  </a:lnTo>
                  <a:lnTo>
                    <a:pt x="1480" y="8693"/>
                  </a:lnTo>
                  <a:lnTo>
                    <a:pt x="2035" y="8508"/>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7"/>
            <p:cNvSpPr/>
            <p:nvPr/>
          </p:nvSpPr>
          <p:spPr>
            <a:xfrm>
              <a:off x="3257450" y="293600"/>
              <a:ext cx="60125" cy="212725"/>
            </a:xfrm>
            <a:custGeom>
              <a:rect b="b" l="l" r="r" t="t"/>
              <a:pathLst>
                <a:path extrusionOk="0" h="8509" w="2405">
                  <a:moveTo>
                    <a:pt x="555" y="0"/>
                  </a:moveTo>
                  <a:lnTo>
                    <a:pt x="0" y="185"/>
                  </a:lnTo>
                  <a:lnTo>
                    <a:pt x="1850" y="8508"/>
                  </a:lnTo>
                  <a:lnTo>
                    <a:pt x="2405" y="832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7"/>
            <p:cNvSpPr/>
            <p:nvPr/>
          </p:nvSpPr>
          <p:spPr>
            <a:xfrm>
              <a:off x="3169600" y="316725"/>
              <a:ext cx="64750" cy="208075"/>
            </a:xfrm>
            <a:custGeom>
              <a:rect b="b" l="l" r="r" t="t"/>
              <a:pathLst>
                <a:path extrusionOk="0" h="8323" w="2590">
                  <a:moveTo>
                    <a:pt x="0" y="0"/>
                  </a:moveTo>
                  <a:lnTo>
                    <a:pt x="2035" y="8323"/>
                  </a:lnTo>
                  <a:lnTo>
                    <a:pt x="2590" y="813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7"/>
            <p:cNvSpPr/>
            <p:nvPr/>
          </p:nvSpPr>
          <p:spPr>
            <a:xfrm>
              <a:off x="3081750" y="339825"/>
              <a:ext cx="69375" cy="208100"/>
            </a:xfrm>
            <a:custGeom>
              <a:rect b="b" l="l" r="r" t="t"/>
              <a:pathLst>
                <a:path extrusionOk="0" h="8324" w="2775">
                  <a:moveTo>
                    <a:pt x="0" y="1"/>
                  </a:moveTo>
                  <a:lnTo>
                    <a:pt x="2405" y="8324"/>
                  </a:lnTo>
                  <a:lnTo>
                    <a:pt x="2774" y="813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7"/>
            <p:cNvSpPr/>
            <p:nvPr/>
          </p:nvSpPr>
          <p:spPr>
            <a:xfrm>
              <a:off x="2993900" y="362950"/>
              <a:ext cx="78625" cy="208100"/>
            </a:xfrm>
            <a:custGeom>
              <a:rect b="b" l="l" r="r" t="t"/>
              <a:pathLst>
                <a:path extrusionOk="0" h="8324" w="3145">
                  <a:moveTo>
                    <a:pt x="555" y="1"/>
                  </a:moveTo>
                  <a:lnTo>
                    <a:pt x="0" y="186"/>
                  </a:lnTo>
                  <a:lnTo>
                    <a:pt x="2589" y="8324"/>
                  </a:lnTo>
                  <a:lnTo>
                    <a:pt x="3144" y="813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7"/>
            <p:cNvSpPr/>
            <p:nvPr/>
          </p:nvSpPr>
          <p:spPr>
            <a:xfrm>
              <a:off x="2906025" y="395325"/>
              <a:ext cx="87900" cy="203475"/>
            </a:xfrm>
            <a:custGeom>
              <a:rect b="b" l="l" r="r" t="t"/>
              <a:pathLst>
                <a:path extrusionOk="0" h="8139" w="3516">
                  <a:moveTo>
                    <a:pt x="556" y="0"/>
                  </a:moveTo>
                  <a:lnTo>
                    <a:pt x="1" y="185"/>
                  </a:lnTo>
                  <a:lnTo>
                    <a:pt x="2960" y="8138"/>
                  </a:lnTo>
                  <a:lnTo>
                    <a:pt x="3515" y="795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7"/>
            <p:cNvSpPr/>
            <p:nvPr/>
          </p:nvSpPr>
          <p:spPr>
            <a:xfrm>
              <a:off x="2822800" y="427700"/>
              <a:ext cx="92500" cy="203450"/>
            </a:xfrm>
            <a:custGeom>
              <a:rect b="b" l="l" r="r" t="t"/>
              <a:pathLst>
                <a:path extrusionOk="0" h="8138" w="3700">
                  <a:moveTo>
                    <a:pt x="556" y="0"/>
                  </a:moveTo>
                  <a:lnTo>
                    <a:pt x="1" y="185"/>
                  </a:lnTo>
                  <a:lnTo>
                    <a:pt x="3145" y="8138"/>
                  </a:lnTo>
                  <a:lnTo>
                    <a:pt x="3700" y="795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7"/>
            <p:cNvSpPr/>
            <p:nvPr/>
          </p:nvSpPr>
          <p:spPr>
            <a:xfrm>
              <a:off x="2739575" y="460050"/>
              <a:ext cx="97125" cy="203475"/>
            </a:xfrm>
            <a:custGeom>
              <a:rect b="b" l="l" r="r" t="t"/>
              <a:pathLst>
                <a:path extrusionOk="0" h="8139" w="3885">
                  <a:moveTo>
                    <a:pt x="371" y="1"/>
                  </a:moveTo>
                  <a:lnTo>
                    <a:pt x="1" y="371"/>
                  </a:lnTo>
                  <a:lnTo>
                    <a:pt x="3515" y="8139"/>
                  </a:lnTo>
                  <a:lnTo>
                    <a:pt x="3885" y="795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7"/>
            <p:cNvSpPr/>
            <p:nvPr/>
          </p:nvSpPr>
          <p:spPr>
            <a:xfrm>
              <a:off x="2656350" y="501675"/>
              <a:ext cx="106375" cy="198850"/>
            </a:xfrm>
            <a:custGeom>
              <a:rect b="b" l="l" r="r" t="t"/>
              <a:pathLst>
                <a:path extrusionOk="0" h="7954" w="4255">
                  <a:moveTo>
                    <a:pt x="371" y="0"/>
                  </a:moveTo>
                  <a:lnTo>
                    <a:pt x="1" y="185"/>
                  </a:lnTo>
                  <a:lnTo>
                    <a:pt x="3700" y="7953"/>
                  </a:lnTo>
                  <a:lnTo>
                    <a:pt x="4254" y="7583"/>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a:off x="2573125" y="543275"/>
              <a:ext cx="115625" cy="194225"/>
            </a:xfrm>
            <a:custGeom>
              <a:rect b="b" l="l" r="r" t="t"/>
              <a:pathLst>
                <a:path extrusionOk="0" h="7769" w="4625">
                  <a:moveTo>
                    <a:pt x="555" y="1"/>
                  </a:moveTo>
                  <a:lnTo>
                    <a:pt x="0" y="186"/>
                  </a:lnTo>
                  <a:lnTo>
                    <a:pt x="4069" y="7769"/>
                  </a:lnTo>
                  <a:lnTo>
                    <a:pt x="4624" y="7584"/>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a:off x="2494525" y="584900"/>
              <a:ext cx="120250" cy="194225"/>
            </a:xfrm>
            <a:custGeom>
              <a:rect b="b" l="l" r="r" t="t"/>
              <a:pathLst>
                <a:path extrusionOk="0" h="7769" w="4810">
                  <a:moveTo>
                    <a:pt x="370" y="0"/>
                  </a:moveTo>
                  <a:lnTo>
                    <a:pt x="0" y="370"/>
                  </a:lnTo>
                  <a:lnTo>
                    <a:pt x="4254" y="7768"/>
                  </a:lnTo>
                  <a:lnTo>
                    <a:pt x="4809" y="739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a:off x="2415925" y="631125"/>
              <a:ext cx="124850" cy="189600"/>
            </a:xfrm>
            <a:custGeom>
              <a:rect b="b" l="l" r="r" t="t"/>
              <a:pathLst>
                <a:path extrusionOk="0" h="7584" w="4994">
                  <a:moveTo>
                    <a:pt x="555" y="1"/>
                  </a:moveTo>
                  <a:lnTo>
                    <a:pt x="0" y="371"/>
                  </a:lnTo>
                  <a:lnTo>
                    <a:pt x="4624" y="7584"/>
                  </a:lnTo>
                  <a:lnTo>
                    <a:pt x="4994" y="739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7"/>
            <p:cNvSpPr/>
            <p:nvPr/>
          </p:nvSpPr>
          <p:spPr>
            <a:xfrm>
              <a:off x="2341925" y="682000"/>
              <a:ext cx="129500" cy="184975"/>
            </a:xfrm>
            <a:custGeom>
              <a:rect b="b" l="l" r="r" t="t"/>
              <a:pathLst>
                <a:path extrusionOk="0" h="7399" w="5180">
                  <a:moveTo>
                    <a:pt x="371" y="0"/>
                  </a:moveTo>
                  <a:lnTo>
                    <a:pt x="1" y="370"/>
                  </a:lnTo>
                  <a:lnTo>
                    <a:pt x="4810" y="7398"/>
                  </a:lnTo>
                  <a:lnTo>
                    <a:pt x="5180" y="7213"/>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7"/>
            <p:cNvSpPr/>
            <p:nvPr/>
          </p:nvSpPr>
          <p:spPr>
            <a:xfrm>
              <a:off x="2263325" y="732850"/>
              <a:ext cx="138750" cy="180350"/>
            </a:xfrm>
            <a:custGeom>
              <a:rect b="b" l="l" r="r" t="t"/>
              <a:pathLst>
                <a:path extrusionOk="0" h="7214" w="5550">
                  <a:moveTo>
                    <a:pt x="556" y="1"/>
                  </a:moveTo>
                  <a:lnTo>
                    <a:pt x="1" y="371"/>
                  </a:lnTo>
                  <a:lnTo>
                    <a:pt x="5179" y="7214"/>
                  </a:lnTo>
                  <a:lnTo>
                    <a:pt x="5549" y="702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7"/>
            <p:cNvSpPr/>
            <p:nvPr/>
          </p:nvSpPr>
          <p:spPr>
            <a:xfrm>
              <a:off x="2193975" y="788350"/>
              <a:ext cx="138750" cy="175725"/>
            </a:xfrm>
            <a:custGeom>
              <a:rect b="b" l="l" r="r" t="t"/>
              <a:pathLst>
                <a:path extrusionOk="0" h="7029" w="5550">
                  <a:moveTo>
                    <a:pt x="370" y="0"/>
                  </a:moveTo>
                  <a:lnTo>
                    <a:pt x="0" y="370"/>
                  </a:lnTo>
                  <a:lnTo>
                    <a:pt x="5179" y="7028"/>
                  </a:lnTo>
                  <a:lnTo>
                    <a:pt x="5549" y="684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7"/>
            <p:cNvSpPr/>
            <p:nvPr/>
          </p:nvSpPr>
          <p:spPr>
            <a:xfrm>
              <a:off x="2120000" y="848450"/>
              <a:ext cx="147975" cy="171100"/>
            </a:xfrm>
            <a:custGeom>
              <a:rect b="b" l="l" r="r" t="t"/>
              <a:pathLst>
                <a:path extrusionOk="0" h="6844" w="5919">
                  <a:moveTo>
                    <a:pt x="370" y="1"/>
                  </a:moveTo>
                  <a:lnTo>
                    <a:pt x="0" y="186"/>
                  </a:lnTo>
                  <a:lnTo>
                    <a:pt x="5549" y="6844"/>
                  </a:lnTo>
                  <a:lnTo>
                    <a:pt x="5919" y="6474"/>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7"/>
            <p:cNvSpPr/>
            <p:nvPr/>
          </p:nvSpPr>
          <p:spPr>
            <a:xfrm>
              <a:off x="2050625" y="908550"/>
              <a:ext cx="152625" cy="166500"/>
            </a:xfrm>
            <a:custGeom>
              <a:rect b="b" l="l" r="r" t="t"/>
              <a:pathLst>
                <a:path extrusionOk="0" h="6660" w="6105">
                  <a:moveTo>
                    <a:pt x="556" y="1"/>
                  </a:moveTo>
                  <a:lnTo>
                    <a:pt x="1" y="186"/>
                  </a:lnTo>
                  <a:lnTo>
                    <a:pt x="5734" y="6659"/>
                  </a:lnTo>
                  <a:lnTo>
                    <a:pt x="6104" y="628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7"/>
            <p:cNvSpPr/>
            <p:nvPr/>
          </p:nvSpPr>
          <p:spPr>
            <a:xfrm>
              <a:off x="1985900" y="968675"/>
              <a:ext cx="157225" cy="161850"/>
            </a:xfrm>
            <a:custGeom>
              <a:rect b="b" l="l" r="r" t="t"/>
              <a:pathLst>
                <a:path extrusionOk="0" h="6474" w="6289">
                  <a:moveTo>
                    <a:pt x="371" y="0"/>
                  </a:moveTo>
                  <a:lnTo>
                    <a:pt x="1" y="370"/>
                  </a:lnTo>
                  <a:lnTo>
                    <a:pt x="5919" y="6474"/>
                  </a:lnTo>
                  <a:lnTo>
                    <a:pt x="6289" y="6104"/>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7"/>
            <p:cNvSpPr/>
            <p:nvPr/>
          </p:nvSpPr>
          <p:spPr>
            <a:xfrm>
              <a:off x="1921175" y="1033400"/>
              <a:ext cx="161850" cy="157225"/>
            </a:xfrm>
            <a:custGeom>
              <a:rect b="b" l="l" r="r" t="t"/>
              <a:pathLst>
                <a:path extrusionOk="0" h="6289" w="6474">
                  <a:moveTo>
                    <a:pt x="370" y="1"/>
                  </a:moveTo>
                  <a:lnTo>
                    <a:pt x="0" y="371"/>
                  </a:lnTo>
                  <a:lnTo>
                    <a:pt x="6104" y="6289"/>
                  </a:lnTo>
                  <a:lnTo>
                    <a:pt x="6474" y="5919"/>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7"/>
            <p:cNvSpPr/>
            <p:nvPr/>
          </p:nvSpPr>
          <p:spPr>
            <a:xfrm>
              <a:off x="1861050" y="1098125"/>
              <a:ext cx="166500" cy="157250"/>
            </a:xfrm>
            <a:custGeom>
              <a:rect b="b" l="l" r="r" t="t"/>
              <a:pathLst>
                <a:path extrusionOk="0" h="6290" w="6660">
                  <a:moveTo>
                    <a:pt x="186" y="1"/>
                  </a:moveTo>
                  <a:lnTo>
                    <a:pt x="1" y="371"/>
                  </a:lnTo>
                  <a:lnTo>
                    <a:pt x="6289" y="6289"/>
                  </a:lnTo>
                  <a:lnTo>
                    <a:pt x="6659" y="5734"/>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7"/>
            <p:cNvSpPr/>
            <p:nvPr/>
          </p:nvSpPr>
          <p:spPr>
            <a:xfrm>
              <a:off x="1800950" y="1167500"/>
              <a:ext cx="171100" cy="147975"/>
            </a:xfrm>
            <a:custGeom>
              <a:rect b="b" l="l" r="r" t="t"/>
              <a:pathLst>
                <a:path extrusionOk="0" h="5919" w="6844">
                  <a:moveTo>
                    <a:pt x="186" y="0"/>
                  </a:moveTo>
                  <a:lnTo>
                    <a:pt x="1" y="370"/>
                  </a:lnTo>
                  <a:lnTo>
                    <a:pt x="6474" y="5919"/>
                  </a:lnTo>
                  <a:lnTo>
                    <a:pt x="6844" y="554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7"/>
            <p:cNvSpPr/>
            <p:nvPr/>
          </p:nvSpPr>
          <p:spPr>
            <a:xfrm>
              <a:off x="1740850" y="1241475"/>
              <a:ext cx="175725" cy="138750"/>
            </a:xfrm>
            <a:custGeom>
              <a:rect b="b" l="l" r="r" t="t"/>
              <a:pathLst>
                <a:path extrusionOk="0" h="5550" w="7029">
                  <a:moveTo>
                    <a:pt x="370" y="0"/>
                  </a:moveTo>
                  <a:lnTo>
                    <a:pt x="0" y="370"/>
                  </a:lnTo>
                  <a:lnTo>
                    <a:pt x="6843" y="5549"/>
                  </a:lnTo>
                  <a:lnTo>
                    <a:pt x="7028" y="5179"/>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7"/>
            <p:cNvSpPr/>
            <p:nvPr/>
          </p:nvSpPr>
          <p:spPr>
            <a:xfrm>
              <a:off x="1685350" y="1310825"/>
              <a:ext cx="184975" cy="138750"/>
            </a:xfrm>
            <a:custGeom>
              <a:rect b="b" l="l" r="r" t="t"/>
              <a:pathLst>
                <a:path extrusionOk="0" h="5550" w="7399">
                  <a:moveTo>
                    <a:pt x="371" y="1"/>
                  </a:moveTo>
                  <a:lnTo>
                    <a:pt x="1" y="556"/>
                  </a:lnTo>
                  <a:lnTo>
                    <a:pt x="7029" y="5549"/>
                  </a:lnTo>
                  <a:lnTo>
                    <a:pt x="7399" y="5179"/>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7"/>
            <p:cNvSpPr/>
            <p:nvPr/>
          </p:nvSpPr>
          <p:spPr>
            <a:xfrm>
              <a:off x="1634500" y="1389425"/>
              <a:ext cx="184975" cy="129500"/>
            </a:xfrm>
            <a:custGeom>
              <a:rect b="b" l="l" r="r" t="t"/>
              <a:pathLst>
                <a:path extrusionOk="0" h="5180" w="7399">
                  <a:moveTo>
                    <a:pt x="370" y="1"/>
                  </a:moveTo>
                  <a:lnTo>
                    <a:pt x="0" y="371"/>
                  </a:lnTo>
                  <a:lnTo>
                    <a:pt x="7213" y="5180"/>
                  </a:lnTo>
                  <a:lnTo>
                    <a:pt x="7398" y="4810"/>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7"/>
            <p:cNvSpPr/>
            <p:nvPr/>
          </p:nvSpPr>
          <p:spPr>
            <a:xfrm>
              <a:off x="1583625" y="1463425"/>
              <a:ext cx="189600" cy="124850"/>
            </a:xfrm>
            <a:custGeom>
              <a:rect b="b" l="l" r="r" t="t"/>
              <a:pathLst>
                <a:path extrusionOk="0" h="4994" w="7584">
                  <a:moveTo>
                    <a:pt x="371" y="0"/>
                  </a:moveTo>
                  <a:lnTo>
                    <a:pt x="1" y="370"/>
                  </a:lnTo>
                  <a:lnTo>
                    <a:pt x="7399" y="4994"/>
                  </a:lnTo>
                  <a:lnTo>
                    <a:pt x="7584" y="4624"/>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7"/>
            <p:cNvSpPr/>
            <p:nvPr/>
          </p:nvSpPr>
          <p:spPr>
            <a:xfrm>
              <a:off x="1537400" y="1542025"/>
              <a:ext cx="194225" cy="120250"/>
            </a:xfrm>
            <a:custGeom>
              <a:rect b="b" l="l" r="r" t="t"/>
              <a:pathLst>
                <a:path extrusionOk="0" h="4810" w="7769">
                  <a:moveTo>
                    <a:pt x="370" y="0"/>
                  </a:moveTo>
                  <a:lnTo>
                    <a:pt x="0" y="370"/>
                  </a:lnTo>
                  <a:lnTo>
                    <a:pt x="7398" y="4809"/>
                  </a:lnTo>
                  <a:lnTo>
                    <a:pt x="7768" y="425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7"/>
            <p:cNvSpPr/>
            <p:nvPr/>
          </p:nvSpPr>
          <p:spPr>
            <a:xfrm>
              <a:off x="1495775" y="1620625"/>
              <a:ext cx="194225" cy="115625"/>
            </a:xfrm>
            <a:custGeom>
              <a:rect b="b" l="l" r="r" t="t"/>
              <a:pathLst>
                <a:path extrusionOk="0" h="4625" w="7769">
                  <a:moveTo>
                    <a:pt x="186" y="0"/>
                  </a:moveTo>
                  <a:lnTo>
                    <a:pt x="1" y="555"/>
                  </a:lnTo>
                  <a:lnTo>
                    <a:pt x="7584" y="4624"/>
                  </a:lnTo>
                  <a:lnTo>
                    <a:pt x="7769" y="406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7"/>
            <p:cNvSpPr/>
            <p:nvPr/>
          </p:nvSpPr>
          <p:spPr>
            <a:xfrm>
              <a:off x="1454175" y="1703850"/>
              <a:ext cx="198850" cy="106375"/>
            </a:xfrm>
            <a:custGeom>
              <a:rect b="b" l="l" r="r" t="t"/>
              <a:pathLst>
                <a:path extrusionOk="0" h="4255" w="7954">
                  <a:moveTo>
                    <a:pt x="185" y="1"/>
                  </a:moveTo>
                  <a:lnTo>
                    <a:pt x="0" y="371"/>
                  </a:lnTo>
                  <a:lnTo>
                    <a:pt x="7583" y="4254"/>
                  </a:lnTo>
                  <a:lnTo>
                    <a:pt x="7953" y="370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7"/>
            <p:cNvSpPr/>
            <p:nvPr/>
          </p:nvSpPr>
          <p:spPr>
            <a:xfrm>
              <a:off x="1412550" y="1787075"/>
              <a:ext cx="203475" cy="97125"/>
            </a:xfrm>
            <a:custGeom>
              <a:rect b="b" l="l" r="r" t="t"/>
              <a:pathLst>
                <a:path extrusionOk="0" h="3885" w="8139">
                  <a:moveTo>
                    <a:pt x="371" y="1"/>
                  </a:moveTo>
                  <a:lnTo>
                    <a:pt x="1" y="371"/>
                  </a:lnTo>
                  <a:lnTo>
                    <a:pt x="7954" y="3885"/>
                  </a:lnTo>
                  <a:lnTo>
                    <a:pt x="8139" y="3515"/>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7"/>
            <p:cNvSpPr/>
            <p:nvPr/>
          </p:nvSpPr>
          <p:spPr>
            <a:xfrm>
              <a:off x="1380200" y="1870300"/>
              <a:ext cx="203450" cy="92500"/>
            </a:xfrm>
            <a:custGeom>
              <a:rect b="b" l="l" r="r" t="t"/>
              <a:pathLst>
                <a:path extrusionOk="0" h="3700" w="8138">
                  <a:moveTo>
                    <a:pt x="185" y="1"/>
                  </a:moveTo>
                  <a:lnTo>
                    <a:pt x="0" y="371"/>
                  </a:lnTo>
                  <a:lnTo>
                    <a:pt x="7953" y="3700"/>
                  </a:lnTo>
                  <a:lnTo>
                    <a:pt x="8138" y="314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1347825" y="1958150"/>
              <a:ext cx="203475" cy="83275"/>
            </a:xfrm>
            <a:custGeom>
              <a:rect b="b" l="l" r="r" t="t"/>
              <a:pathLst>
                <a:path extrusionOk="0" h="3331" w="8139">
                  <a:moveTo>
                    <a:pt x="185" y="1"/>
                  </a:moveTo>
                  <a:lnTo>
                    <a:pt x="0" y="371"/>
                  </a:lnTo>
                  <a:lnTo>
                    <a:pt x="7953" y="3330"/>
                  </a:lnTo>
                  <a:lnTo>
                    <a:pt x="8138" y="277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1315450" y="2041400"/>
              <a:ext cx="208100" cy="78625"/>
            </a:xfrm>
            <a:custGeom>
              <a:rect b="b" l="l" r="r" t="t"/>
              <a:pathLst>
                <a:path extrusionOk="0" h="3145" w="8324">
                  <a:moveTo>
                    <a:pt x="186" y="0"/>
                  </a:moveTo>
                  <a:lnTo>
                    <a:pt x="1" y="555"/>
                  </a:lnTo>
                  <a:lnTo>
                    <a:pt x="8139" y="3144"/>
                  </a:lnTo>
                  <a:lnTo>
                    <a:pt x="8324" y="258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p:nvPr/>
          </p:nvSpPr>
          <p:spPr>
            <a:xfrm>
              <a:off x="1292325" y="2129250"/>
              <a:ext cx="208100" cy="69375"/>
            </a:xfrm>
            <a:custGeom>
              <a:rect b="b" l="l" r="r" t="t"/>
              <a:pathLst>
                <a:path extrusionOk="0" h="2775" w="8324">
                  <a:moveTo>
                    <a:pt x="1" y="0"/>
                  </a:moveTo>
                  <a:lnTo>
                    <a:pt x="1" y="555"/>
                  </a:lnTo>
                  <a:lnTo>
                    <a:pt x="8139" y="2774"/>
                  </a:lnTo>
                  <a:lnTo>
                    <a:pt x="8324" y="240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7"/>
            <p:cNvSpPr/>
            <p:nvPr/>
          </p:nvSpPr>
          <p:spPr>
            <a:xfrm>
              <a:off x="1264600" y="2217100"/>
              <a:ext cx="212700" cy="64750"/>
            </a:xfrm>
            <a:custGeom>
              <a:rect b="b" l="l" r="r" t="t"/>
              <a:pathLst>
                <a:path extrusionOk="0" h="2590" w="8508">
                  <a:moveTo>
                    <a:pt x="185" y="0"/>
                  </a:moveTo>
                  <a:lnTo>
                    <a:pt x="0" y="555"/>
                  </a:lnTo>
                  <a:lnTo>
                    <a:pt x="8323" y="2590"/>
                  </a:lnTo>
                  <a:lnTo>
                    <a:pt x="8508" y="203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7"/>
            <p:cNvSpPr/>
            <p:nvPr/>
          </p:nvSpPr>
          <p:spPr>
            <a:xfrm>
              <a:off x="1246100" y="2304950"/>
              <a:ext cx="212725" cy="60125"/>
            </a:xfrm>
            <a:custGeom>
              <a:rect b="b" l="l" r="r" t="t"/>
              <a:pathLst>
                <a:path extrusionOk="0" h="2405" w="8509">
                  <a:moveTo>
                    <a:pt x="185" y="0"/>
                  </a:moveTo>
                  <a:lnTo>
                    <a:pt x="0" y="555"/>
                  </a:lnTo>
                  <a:lnTo>
                    <a:pt x="8323" y="2405"/>
                  </a:lnTo>
                  <a:lnTo>
                    <a:pt x="8508" y="1850"/>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p:nvPr/>
          </p:nvSpPr>
          <p:spPr>
            <a:xfrm>
              <a:off x="1227600" y="2397425"/>
              <a:ext cx="217350" cy="50875"/>
            </a:xfrm>
            <a:custGeom>
              <a:rect b="b" l="l" r="r" t="t"/>
              <a:pathLst>
                <a:path extrusionOk="0" h="2035" w="8694">
                  <a:moveTo>
                    <a:pt x="186" y="0"/>
                  </a:moveTo>
                  <a:lnTo>
                    <a:pt x="1" y="555"/>
                  </a:lnTo>
                  <a:lnTo>
                    <a:pt x="8508" y="2035"/>
                  </a:lnTo>
                  <a:lnTo>
                    <a:pt x="8693" y="1480"/>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7"/>
            <p:cNvSpPr/>
            <p:nvPr/>
          </p:nvSpPr>
          <p:spPr>
            <a:xfrm>
              <a:off x="1213725" y="2485275"/>
              <a:ext cx="217350" cy="41625"/>
            </a:xfrm>
            <a:custGeom>
              <a:rect b="b" l="l" r="r" t="t"/>
              <a:pathLst>
                <a:path extrusionOk="0" h="1665" w="8694">
                  <a:moveTo>
                    <a:pt x="186" y="0"/>
                  </a:moveTo>
                  <a:lnTo>
                    <a:pt x="1" y="555"/>
                  </a:lnTo>
                  <a:lnTo>
                    <a:pt x="8509" y="1665"/>
                  </a:lnTo>
                  <a:lnTo>
                    <a:pt x="8693" y="1295"/>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7"/>
            <p:cNvSpPr/>
            <p:nvPr/>
          </p:nvSpPr>
          <p:spPr>
            <a:xfrm>
              <a:off x="1204475" y="2577750"/>
              <a:ext cx="212725" cy="37025"/>
            </a:xfrm>
            <a:custGeom>
              <a:rect b="b" l="l" r="r" t="t"/>
              <a:pathLst>
                <a:path extrusionOk="0" h="1481" w="8509">
                  <a:moveTo>
                    <a:pt x="1" y="0"/>
                  </a:moveTo>
                  <a:lnTo>
                    <a:pt x="1" y="555"/>
                  </a:lnTo>
                  <a:lnTo>
                    <a:pt x="8509" y="1480"/>
                  </a:lnTo>
                  <a:lnTo>
                    <a:pt x="8509" y="92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7"/>
            <p:cNvSpPr/>
            <p:nvPr/>
          </p:nvSpPr>
          <p:spPr>
            <a:xfrm>
              <a:off x="1195225" y="2670225"/>
              <a:ext cx="217350" cy="27775"/>
            </a:xfrm>
            <a:custGeom>
              <a:rect b="b" l="l" r="r" t="t"/>
              <a:pathLst>
                <a:path extrusionOk="0" h="1111" w="8694">
                  <a:moveTo>
                    <a:pt x="1" y="0"/>
                  </a:moveTo>
                  <a:lnTo>
                    <a:pt x="1" y="370"/>
                  </a:lnTo>
                  <a:lnTo>
                    <a:pt x="8694" y="1110"/>
                  </a:lnTo>
                  <a:lnTo>
                    <a:pt x="8694" y="55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7"/>
            <p:cNvSpPr/>
            <p:nvPr/>
          </p:nvSpPr>
          <p:spPr>
            <a:xfrm>
              <a:off x="1190625" y="2758075"/>
              <a:ext cx="217325" cy="23150"/>
            </a:xfrm>
            <a:custGeom>
              <a:rect b="b" l="l" r="r" t="t"/>
              <a:pathLst>
                <a:path extrusionOk="0" h="926" w="8693">
                  <a:moveTo>
                    <a:pt x="0" y="1"/>
                  </a:moveTo>
                  <a:lnTo>
                    <a:pt x="0" y="555"/>
                  </a:lnTo>
                  <a:lnTo>
                    <a:pt x="8693" y="925"/>
                  </a:lnTo>
                  <a:lnTo>
                    <a:pt x="8693" y="370"/>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1190625" y="2850550"/>
              <a:ext cx="212700" cy="13900"/>
            </a:xfrm>
            <a:custGeom>
              <a:rect b="b" l="l" r="r" t="t"/>
              <a:pathLst>
                <a:path extrusionOk="0" h="556" w="8508">
                  <a:moveTo>
                    <a:pt x="0" y="1"/>
                  </a:moveTo>
                  <a:lnTo>
                    <a:pt x="0" y="555"/>
                  </a:lnTo>
                  <a:lnTo>
                    <a:pt x="8508" y="555"/>
                  </a:lnTo>
                  <a:lnTo>
                    <a:pt x="850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p:nvPr/>
          </p:nvSpPr>
          <p:spPr>
            <a:xfrm>
              <a:off x="1190625" y="2933775"/>
              <a:ext cx="217325" cy="23150"/>
            </a:xfrm>
            <a:custGeom>
              <a:rect b="b" l="l" r="r" t="t"/>
              <a:pathLst>
                <a:path extrusionOk="0" h="926" w="8693">
                  <a:moveTo>
                    <a:pt x="8693" y="1"/>
                  </a:moveTo>
                  <a:lnTo>
                    <a:pt x="0" y="371"/>
                  </a:lnTo>
                  <a:lnTo>
                    <a:pt x="0" y="925"/>
                  </a:lnTo>
                  <a:lnTo>
                    <a:pt x="8693" y="556"/>
                  </a:lnTo>
                  <a:lnTo>
                    <a:pt x="869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7"/>
            <p:cNvSpPr/>
            <p:nvPr/>
          </p:nvSpPr>
          <p:spPr>
            <a:xfrm>
              <a:off x="1195225" y="3017000"/>
              <a:ext cx="217350" cy="27775"/>
            </a:xfrm>
            <a:custGeom>
              <a:rect b="b" l="l" r="r" t="t"/>
              <a:pathLst>
                <a:path extrusionOk="0" h="1111" w="8694">
                  <a:moveTo>
                    <a:pt x="8694" y="1"/>
                  </a:moveTo>
                  <a:lnTo>
                    <a:pt x="1" y="741"/>
                  </a:lnTo>
                  <a:lnTo>
                    <a:pt x="186" y="1111"/>
                  </a:lnTo>
                  <a:lnTo>
                    <a:pt x="8694" y="556"/>
                  </a:lnTo>
                  <a:lnTo>
                    <a:pt x="869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7"/>
            <p:cNvSpPr/>
            <p:nvPr/>
          </p:nvSpPr>
          <p:spPr>
            <a:xfrm>
              <a:off x="1204475" y="3104850"/>
              <a:ext cx="212725" cy="32400"/>
            </a:xfrm>
            <a:custGeom>
              <a:rect b="b" l="l" r="r" t="t"/>
              <a:pathLst>
                <a:path extrusionOk="0" h="1296" w="8509">
                  <a:moveTo>
                    <a:pt x="8509" y="1"/>
                  </a:moveTo>
                  <a:lnTo>
                    <a:pt x="1" y="741"/>
                  </a:lnTo>
                  <a:lnTo>
                    <a:pt x="1" y="1296"/>
                  </a:lnTo>
                  <a:lnTo>
                    <a:pt x="8509" y="371"/>
                  </a:lnTo>
                  <a:lnTo>
                    <a:pt x="850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7"/>
            <p:cNvSpPr/>
            <p:nvPr/>
          </p:nvSpPr>
          <p:spPr>
            <a:xfrm>
              <a:off x="1213725" y="3188100"/>
              <a:ext cx="217350" cy="41625"/>
            </a:xfrm>
            <a:custGeom>
              <a:rect b="b" l="l" r="r" t="t"/>
              <a:pathLst>
                <a:path extrusionOk="0" h="1665" w="8694">
                  <a:moveTo>
                    <a:pt x="8509" y="0"/>
                  </a:moveTo>
                  <a:lnTo>
                    <a:pt x="1" y="1110"/>
                  </a:lnTo>
                  <a:lnTo>
                    <a:pt x="186" y="1665"/>
                  </a:lnTo>
                  <a:lnTo>
                    <a:pt x="8693" y="370"/>
                  </a:lnTo>
                  <a:lnTo>
                    <a:pt x="850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7"/>
            <p:cNvSpPr/>
            <p:nvPr/>
          </p:nvSpPr>
          <p:spPr>
            <a:xfrm>
              <a:off x="1227600" y="3271325"/>
              <a:ext cx="217350" cy="46250"/>
            </a:xfrm>
            <a:custGeom>
              <a:rect b="b" l="l" r="r" t="t"/>
              <a:pathLst>
                <a:path extrusionOk="0" h="1850" w="8694">
                  <a:moveTo>
                    <a:pt x="8508" y="0"/>
                  </a:moveTo>
                  <a:lnTo>
                    <a:pt x="1" y="1480"/>
                  </a:lnTo>
                  <a:lnTo>
                    <a:pt x="186" y="1850"/>
                  </a:lnTo>
                  <a:lnTo>
                    <a:pt x="8693" y="370"/>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7"/>
            <p:cNvSpPr/>
            <p:nvPr/>
          </p:nvSpPr>
          <p:spPr>
            <a:xfrm>
              <a:off x="1246100" y="3349925"/>
              <a:ext cx="212725" cy="60125"/>
            </a:xfrm>
            <a:custGeom>
              <a:rect b="b" l="l" r="r" t="t"/>
              <a:pathLst>
                <a:path extrusionOk="0" h="2405" w="8509">
                  <a:moveTo>
                    <a:pt x="8323" y="0"/>
                  </a:moveTo>
                  <a:lnTo>
                    <a:pt x="0" y="1850"/>
                  </a:lnTo>
                  <a:lnTo>
                    <a:pt x="185" y="2405"/>
                  </a:lnTo>
                  <a:lnTo>
                    <a:pt x="8508"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7"/>
            <p:cNvSpPr/>
            <p:nvPr/>
          </p:nvSpPr>
          <p:spPr>
            <a:xfrm>
              <a:off x="1269225" y="3433150"/>
              <a:ext cx="208075" cy="64750"/>
            </a:xfrm>
            <a:custGeom>
              <a:rect b="b" l="l" r="r" t="t"/>
              <a:pathLst>
                <a:path extrusionOk="0" h="2590" w="8323">
                  <a:moveTo>
                    <a:pt x="8138" y="0"/>
                  </a:moveTo>
                  <a:lnTo>
                    <a:pt x="0" y="2035"/>
                  </a:lnTo>
                  <a:lnTo>
                    <a:pt x="0" y="2590"/>
                  </a:lnTo>
                  <a:lnTo>
                    <a:pt x="8323" y="555"/>
                  </a:lnTo>
                  <a:lnTo>
                    <a:pt x="813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1292325" y="3516375"/>
              <a:ext cx="208100" cy="69375"/>
            </a:xfrm>
            <a:custGeom>
              <a:rect b="b" l="l" r="r" t="t"/>
              <a:pathLst>
                <a:path extrusionOk="0" h="2775" w="8324">
                  <a:moveTo>
                    <a:pt x="8139" y="1"/>
                  </a:moveTo>
                  <a:lnTo>
                    <a:pt x="1" y="2220"/>
                  </a:lnTo>
                  <a:lnTo>
                    <a:pt x="1" y="2775"/>
                  </a:lnTo>
                  <a:lnTo>
                    <a:pt x="8324" y="370"/>
                  </a:lnTo>
                  <a:lnTo>
                    <a:pt x="81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p:nvPr/>
          </p:nvSpPr>
          <p:spPr>
            <a:xfrm>
              <a:off x="1315450" y="3594975"/>
              <a:ext cx="208100" cy="78625"/>
            </a:xfrm>
            <a:custGeom>
              <a:rect b="b" l="l" r="r" t="t"/>
              <a:pathLst>
                <a:path extrusionOk="0" h="3145" w="8324">
                  <a:moveTo>
                    <a:pt x="8139" y="1"/>
                  </a:moveTo>
                  <a:lnTo>
                    <a:pt x="1" y="2590"/>
                  </a:lnTo>
                  <a:lnTo>
                    <a:pt x="186" y="3145"/>
                  </a:lnTo>
                  <a:lnTo>
                    <a:pt x="8324" y="556"/>
                  </a:lnTo>
                  <a:lnTo>
                    <a:pt x="81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7"/>
            <p:cNvSpPr/>
            <p:nvPr/>
          </p:nvSpPr>
          <p:spPr>
            <a:xfrm>
              <a:off x="1347825" y="3673575"/>
              <a:ext cx="203475" cy="87900"/>
            </a:xfrm>
            <a:custGeom>
              <a:rect b="b" l="l" r="r" t="t"/>
              <a:pathLst>
                <a:path extrusionOk="0" h="3516" w="8139">
                  <a:moveTo>
                    <a:pt x="7953" y="1"/>
                  </a:moveTo>
                  <a:lnTo>
                    <a:pt x="0" y="2960"/>
                  </a:lnTo>
                  <a:lnTo>
                    <a:pt x="185" y="3515"/>
                  </a:lnTo>
                  <a:lnTo>
                    <a:pt x="8138" y="556"/>
                  </a:lnTo>
                  <a:lnTo>
                    <a:pt x="795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1380200" y="3752200"/>
              <a:ext cx="203450" cy="92500"/>
            </a:xfrm>
            <a:custGeom>
              <a:rect b="b" l="l" r="r" t="t"/>
              <a:pathLst>
                <a:path extrusionOk="0" h="3700" w="8138">
                  <a:moveTo>
                    <a:pt x="7953" y="0"/>
                  </a:moveTo>
                  <a:lnTo>
                    <a:pt x="0" y="3329"/>
                  </a:lnTo>
                  <a:lnTo>
                    <a:pt x="185" y="3699"/>
                  </a:lnTo>
                  <a:lnTo>
                    <a:pt x="8138" y="555"/>
                  </a:lnTo>
                  <a:lnTo>
                    <a:pt x="795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1412550" y="3830800"/>
              <a:ext cx="203475" cy="97125"/>
            </a:xfrm>
            <a:custGeom>
              <a:rect b="b" l="l" r="r" t="t"/>
              <a:pathLst>
                <a:path extrusionOk="0" h="3885" w="8139">
                  <a:moveTo>
                    <a:pt x="7954" y="0"/>
                  </a:moveTo>
                  <a:lnTo>
                    <a:pt x="1" y="3514"/>
                  </a:lnTo>
                  <a:lnTo>
                    <a:pt x="371" y="3884"/>
                  </a:lnTo>
                  <a:lnTo>
                    <a:pt x="8139" y="370"/>
                  </a:lnTo>
                  <a:lnTo>
                    <a:pt x="795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1454175" y="3904775"/>
              <a:ext cx="198850" cy="106375"/>
            </a:xfrm>
            <a:custGeom>
              <a:rect b="b" l="l" r="r" t="t"/>
              <a:pathLst>
                <a:path extrusionOk="0" h="4255" w="7954">
                  <a:moveTo>
                    <a:pt x="7583" y="1"/>
                  </a:moveTo>
                  <a:lnTo>
                    <a:pt x="0" y="3884"/>
                  </a:lnTo>
                  <a:lnTo>
                    <a:pt x="185" y="4254"/>
                  </a:lnTo>
                  <a:lnTo>
                    <a:pt x="7953" y="555"/>
                  </a:lnTo>
                  <a:lnTo>
                    <a:pt x="758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1495775" y="3983375"/>
              <a:ext cx="194225" cy="111000"/>
            </a:xfrm>
            <a:custGeom>
              <a:rect b="b" l="l" r="r" t="t"/>
              <a:pathLst>
                <a:path extrusionOk="0" h="4440" w="7769">
                  <a:moveTo>
                    <a:pt x="7584" y="1"/>
                  </a:moveTo>
                  <a:lnTo>
                    <a:pt x="1" y="3885"/>
                  </a:lnTo>
                  <a:lnTo>
                    <a:pt x="186" y="4440"/>
                  </a:lnTo>
                  <a:lnTo>
                    <a:pt x="7769" y="371"/>
                  </a:lnTo>
                  <a:lnTo>
                    <a:pt x="758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1537400" y="4052725"/>
              <a:ext cx="194225" cy="120250"/>
            </a:xfrm>
            <a:custGeom>
              <a:rect b="b" l="l" r="r" t="t"/>
              <a:pathLst>
                <a:path extrusionOk="0" h="4810" w="7769">
                  <a:moveTo>
                    <a:pt x="7398" y="1"/>
                  </a:moveTo>
                  <a:lnTo>
                    <a:pt x="0" y="4440"/>
                  </a:lnTo>
                  <a:lnTo>
                    <a:pt x="370" y="4810"/>
                  </a:lnTo>
                  <a:lnTo>
                    <a:pt x="7768" y="556"/>
                  </a:lnTo>
                  <a:lnTo>
                    <a:pt x="739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1583625" y="4126725"/>
              <a:ext cx="189600" cy="124850"/>
            </a:xfrm>
            <a:custGeom>
              <a:rect b="b" l="l" r="r" t="t"/>
              <a:pathLst>
                <a:path extrusionOk="0" h="4994" w="7584">
                  <a:moveTo>
                    <a:pt x="7399" y="0"/>
                  </a:moveTo>
                  <a:lnTo>
                    <a:pt x="1" y="4439"/>
                  </a:lnTo>
                  <a:lnTo>
                    <a:pt x="371" y="4994"/>
                  </a:lnTo>
                  <a:lnTo>
                    <a:pt x="7584" y="370"/>
                  </a:lnTo>
                  <a:lnTo>
                    <a:pt x="739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1634500" y="4196075"/>
              <a:ext cx="184975" cy="134125"/>
            </a:xfrm>
            <a:custGeom>
              <a:rect b="b" l="l" r="r" t="t"/>
              <a:pathLst>
                <a:path extrusionOk="0" h="5365" w="7399">
                  <a:moveTo>
                    <a:pt x="7028" y="0"/>
                  </a:moveTo>
                  <a:lnTo>
                    <a:pt x="0" y="4809"/>
                  </a:lnTo>
                  <a:lnTo>
                    <a:pt x="370" y="5364"/>
                  </a:lnTo>
                  <a:lnTo>
                    <a:pt x="7398" y="555"/>
                  </a:lnTo>
                  <a:lnTo>
                    <a:pt x="702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1685350" y="4265425"/>
              <a:ext cx="180350" cy="138750"/>
            </a:xfrm>
            <a:custGeom>
              <a:rect b="b" l="l" r="r" t="t"/>
              <a:pathLst>
                <a:path extrusionOk="0" h="5550" w="7214">
                  <a:moveTo>
                    <a:pt x="7029" y="1"/>
                  </a:moveTo>
                  <a:lnTo>
                    <a:pt x="1" y="4994"/>
                  </a:lnTo>
                  <a:lnTo>
                    <a:pt x="371" y="5549"/>
                  </a:lnTo>
                  <a:lnTo>
                    <a:pt x="7214" y="371"/>
                  </a:lnTo>
                  <a:lnTo>
                    <a:pt x="70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7"/>
            <p:cNvSpPr/>
            <p:nvPr/>
          </p:nvSpPr>
          <p:spPr>
            <a:xfrm>
              <a:off x="1740850" y="4334775"/>
              <a:ext cx="175725" cy="138750"/>
            </a:xfrm>
            <a:custGeom>
              <a:rect b="b" l="l" r="r" t="t"/>
              <a:pathLst>
                <a:path extrusionOk="0" h="5550" w="7029">
                  <a:moveTo>
                    <a:pt x="6843" y="1"/>
                  </a:moveTo>
                  <a:lnTo>
                    <a:pt x="0" y="5180"/>
                  </a:lnTo>
                  <a:lnTo>
                    <a:pt x="370" y="5550"/>
                  </a:lnTo>
                  <a:lnTo>
                    <a:pt x="7028" y="371"/>
                  </a:lnTo>
                  <a:lnTo>
                    <a:pt x="684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7"/>
            <p:cNvSpPr/>
            <p:nvPr/>
          </p:nvSpPr>
          <p:spPr>
            <a:xfrm>
              <a:off x="1800950" y="4399525"/>
              <a:ext cx="171100" cy="147975"/>
            </a:xfrm>
            <a:custGeom>
              <a:rect b="b" l="l" r="r" t="t"/>
              <a:pathLst>
                <a:path extrusionOk="0" h="5919" w="6844">
                  <a:moveTo>
                    <a:pt x="6474" y="0"/>
                  </a:moveTo>
                  <a:lnTo>
                    <a:pt x="1" y="5549"/>
                  </a:lnTo>
                  <a:lnTo>
                    <a:pt x="186" y="5919"/>
                  </a:lnTo>
                  <a:lnTo>
                    <a:pt x="6844" y="370"/>
                  </a:lnTo>
                  <a:lnTo>
                    <a:pt x="647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1861050" y="4464250"/>
              <a:ext cx="166500" cy="152625"/>
            </a:xfrm>
            <a:custGeom>
              <a:rect b="b" l="l" r="r" t="t"/>
              <a:pathLst>
                <a:path extrusionOk="0" h="6105" w="6660">
                  <a:moveTo>
                    <a:pt x="6289" y="1"/>
                  </a:moveTo>
                  <a:lnTo>
                    <a:pt x="1" y="5734"/>
                  </a:lnTo>
                  <a:lnTo>
                    <a:pt x="186" y="6104"/>
                  </a:lnTo>
                  <a:lnTo>
                    <a:pt x="6659" y="371"/>
                  </a:lnTo>
                  <a:lnTo>
                    <a:pt x="628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1921175" y="4524375"/>
              <a:ext cx="161850" cy="157225"/>
            </a:xfrm>
            <a:custGeom>
              <a:rect b="b" l="l" r="r" t="t"/>
              <a:pathLst>
                <a:path extrusionOk="0" h="6289" w="6474">
                  <a:moveTo>
                    <a:pt x="6104" y="0"/>
                  </a:moveTo>
                  <a:lnTo>
                    <a:pt x="0" y="5918"/>
                  </a:lnTo>
                  <a:lnTo>
                    <a:pt x="370" y="6288"/>
                  </a:lnTo>
                  <a:lnTo>
                    <a:pt x="6474" y="370"/>
                  </a:lnTo>
                  <a:lnTo>
                    <a:pt x="610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1985900" y="4584475"/>
              <a:ext cx="157225" cy="161850"/>
            </a:xfrm>
            <a:custGeom>
              <a:rect b="b" l="l" r="r" t="t"/>
              <a:pathLst>
                <a:path extrusionOk="0" h="6474" w="6289">
                  <a:moveTo>
                    <a:pt x="5919" y="0"/>
                  </a:moveTo>
                  <a:lnTo>
                    <a:pt x="1" y="6104"/>
                  </a:lnTo>
                  <a:lnTo>
                    <a:pt x="371" y="6474"/>
                  </a:lnTo>
                  <a:lnTo>
                    <a:pt x="6289" y="370"/>
                  </a:lnTo>
                  <a:lnTo>
                    <a:pt x="591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2050625" y="4639950"/>
              <a:ext cx="152625" cy="166500"/>
            </a:xfrm>
            <a:custGeom>
              <a:rect b="b" l="l" r="r" t="t"/>
              <a:pathLst>
                <a:path extrusionOk="0" h="6660" w="6105">
                  <a:moveTo>
                    <a:pt x="5734" y="1"/>
                  </a:moveTo>
                  <a:lnTo>
                    <a:pt x="1" y="6474"/>
                  </a:lnTo>
                  <a:lnTo>
                    <a:pt x="371" y="6659"/>
                  </a:lnTo>
                  <a:lnTo>
                    <a:pt x="6104" y="371"/>
                  </a:lnTo>
                  <a:lnTo>
                    <a:pt x="573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2120000" y="4695450"/>
              <a:ext cx="147975" cy="171100"/>
            </a:xfrm>
            <a:custGeom>
              <a:rect b="b" l="l" r="r" t="t"/>
              <a:pathLst>
                <a:path extrusionOk="0" h="6844" w="5919">
                  <a:moveTo>
                    <a:pt x="5549" y="0"/>
                  </a:moveTo>
                  <a:lnTo>
                    <a:pt x="0" y="6658"/>
                  </a:lnTo>
                  <a:lnTo>
                    <a:pt x="555" y="6843"/>
                  </a:lnTo>
                  <a:lnTo>
                    <a:pt x="5919" y="370"/>
                  </a:lnTo>
                  <a:lnTo>
                    <a:pt x="554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2193975" y="4750925"/>
              <a:ext cx="138750" cy="175725"/>
            </a:xfrm>
            <a:custGeom>
              <a:rect b="b" l="l" r="r" t="t"/>
              <a:pathLst>
                <a:path extrusionOk="0" h="7029" w="5550">
                  <a:moveTo>
                    <a:pt x="5179" y="1"/>
                  </a:moveTo>
                  <a:lnTo>
                    <a:pt x="0" y="6659"/>
                  </a:lnTo>
                  <a:lnTo>
                    <a:pt x="370" y="7029"/>
                  </a:lnTo>
                  <a:lnTo>
                    <a:pt x="5549" y="186"/>
                  </a:lnTo>
                  <a:lnTo>
                    <a:pt x="517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2263325" y="4801800"/>
              <a:ext cx="138750" cy="180350"/>
            </a:xfrm>
            <a:custGeom>
              <a:rect b="b" l="l" r="r" t="t"/>
              <a:pathLst>
                <a:path extrusionOk="0" h="7214" w="5550">
                  <a:moveTo>
                    <a:pt x="5179" y="0"/>
                  </a:moveTo>
                  <a:lnTo>
                    <a:pt x="1" y="6843"/>
                  </a:lnTo>
                  <a:lnTo>
                    <a:pt x="556" y="7213"/>
                  </a:lnTo>
                  <a:lnTo>
                    <a:pt x="5549" y="185"/>
                  </a:lnTo>
                  <a:lnTo>
                    <a:pt x="517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2341925" y="4848025"/>
              <a:ext cx="129500" cy="184975"/>
            </a:xfrm>
            <a:custGeom>
              <a:rect b="b" l="l" r="r" t="t"/>
              <a:pathLst>
                <a:path extrusionOk="0" h="7399" w="5180">
                  <a:moveTo>
                    <a:pt x="4810" y="1"/>
                  </a:moveTo>
                  <a:lnTo>
                    <a:pt x="1" y="7029"/>
                  </a:lnTo>
                  <a:lnTo>
                    <a:pt x="371" y="7399"/>
                  </a:lnTo>
                  <a:lnTo>
                    <a:pt x="5180" y="371"/>
                  </a:lnTo>
                  <a:lnTo>
                    <a:pt x="481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2415925" y="4894275"/>
              <a:ext cx="124850" cy="189600"/>
            </a:xfrm>
            <a:custGeom>
              <a:rect b="b" l="l" r="r" t="t"/>
              <a:pathLst>
                <a:path extrusionOk="0" h="7584" w="4994">
                  <a:moveTo>
                    <a:pt x="4624" y="0"/>
                  </a:moveTo>
                  <a:lnTo>
                    <a:pt x="0" y="7213"/>
                  </a:lnTo>
                  <a:lnTo>
                    <a:pt x="555" y="7583"/>
                  </a:lnTo>
                  <a:lnTo>
                    <a:pt x="4994" y="185"/>
                  </a:lnTo>
                  <a:lnTo>
                    <a:pt x="46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2494525" y="4935875"/>
              <a:ext cx="120250" cy="194225"/>
            </a:xfrm>
            <a:custGeom>
              <a:rect b="b" l="l" r="r" t="t"/>
              <a:pathLst>
                <a:path extrusionOk="0" h="7769" w="4810">
                  <a:moveTo>
                    <a:pt x="4254" y="1"/>
                  </a:moveTo>
                  <a:lnTo>
                    <a:pt x="0" y="7399"/>
                  </a:lnTo>
                  <a:lnTo>
                    <a:pt x="370" y="7769"/>
                  </a:lnTo>
                  <a:lnTo>
                    <a:pt x="4809" y="371"/>
                  </a:lnTo>
                  <a:lnTo>
                    <a:pt x="425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2573125" y="4977500"/>
              <a:ext cx="115625" cy="194225"/>
            </a:xfrm>
            <a:custGeom>
              <a:rect b="b" l="l" r="r" t="t"/>
              <a:pathLst>
                <a:path extrusionOk="0" h="7769" w="4625">
                  <a:moveTo>
                    <a:pt x="4069" y="0"/>
                  </a:moveTo>
                  <a:lnTo>
                    <a:pt x="0" y="7583"/>
                  </a:lnTo>
                  <a:lnTo>
                    <a:pt x="555" y="7768"/>
                  </a:lnTo>
                  <a:lnTo>
                    <a:pt x="4624" y="185"/>
                  </a:lnTo>
                  <a:lnTo>
                    <a:pt x="406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2656350" y="5014475"/>
              <a:ext cx="106375" cy="198850"/>
            </a:xfrm>
            <a:custGeom>
              <a:rect b="b" l="l" r="r" t="t"/>
              <a:pathLst>
                <a:path extrusionOk="0" h="7954" w="4255">
                  <a:moveTo>
                    <a:pt x="3700" y="1"/>
                  </a:moveTo>
                  <a:lnTo>
                    <a:pt x="1" y="7769"/>
                  </a:lnTo>
                  <a:lnTo>
                    <a:pt x="371" y="7954"/>
                  </a:lnTo>
                  <a:lnTo>
                    <a:pt x="4254" y="371"/>
                  </a:lnTo>
                  <a:lnTo>
                    <a:pt x="370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2739575" y="5051475"/>
              <a:ext cx="97125" cy="203475"/>
            </a:xfrm>
            <a:custGeom>
              <a:rect b="b" l="l" r="r" t="t"/>
              <a:pathLst>
                <a:path extrusionOk="0" h="8139" w="3885">
                  <a:moveTo>
                    <a:pt x="3515" y="0"/>
                  </a:moveTo>
                  <a:lnTo>
                    <a:pt x="1" y="7953"/>
                  </a:lnTo>
                  <a:lnTo>
                    <a:pt x="371" y="8138"/>
                  </a:lnTo>
                  <a:lnTo>
                    <a:pt x="3885" y="185"/>
                  </a:lnTo>
                  <a:lnTo>
                    <a:pt x="35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2822800" y="5083850"/>
              <a:ext cx="92500" cy="203450"/>
            </a:xfrm>
            <a:custGeom>
              <a:rect b="b" l="l" r="r" t="t"/>
              <a:pathLst>
                <a:path extrusionOk="0" h="8138" w="3700">
                  <a:moveTo>
                    <a:pt x="3145" y="0"/>
                  </a:moveTo>
                  <a:lnTo>
                    <a:pt x="1" y="7953"/>
                  </a:lnTo>
                  <a:lnTo>
                    <a:pt x="556" y="8138"/>
                  </a:lnTo>
                  <a:lnTo>
                    <a:pt x="3700" y="185"/>
                  </a:lnTo>
                  <a:lnTo>
                    <a:pt x="314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7"/>
            <p:cNvSpPr/>
            <p:nvPr/>
          </p:nvSpPr>
          <p:spPr>
            <a:xfrm>
              <a:off x="2910650" y="5116200"/>
              <a:ext cx="83275" cy="203475"/>
            </a:xfrm>
            <a:custGeom>
              <a:rect b="b" l="l" r="r" t="t"/>
              <a:pathLst>
                <a:path extrusionOk="0" h="8139" w="3331">
                  <a:moveTo>
                    <a:pt x="2775" y="1"/>
                  </a:moveTo>
                  <a:lnTo>
                    <a:pt x="1" y="7954"/>
                  </a:lnTo>
                  <a:lnTo>
                    <a:pt x="371" y="8139"/>
                  </a:lnTo>
                  <a:lnTo>
                    <a:pt x="3330" y="186"/>
                  </a:lnTo>
                  <a:lnTo>
                    <a:pt x="277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7"/>
            <p:cNvSpPr/>
            <p:nvPr/>
          </p:nvSpPr>
          <p:spPr>
            <a:xfrm>
              <a:off x="2993900" y="5143950"/>
              <a:ext cx="78625" cy="208100"/>
            </a:xfrm>
            <a:custGeom>
              <a:rect b="b" l="l" r="r" t="t"/>
              <a:pathLst>
                <a:path extrusionOk="0" h="8324" w="3145">
                  <a:moveTo>
                    <a:pt x="2589" y="1"/>
                  </a:moveTo>
                  <a:lnTo>
                    <a:pt x="0" y="8138"/>
                  </a:lnTo>
                  <a:lnTo>
                    <a:pt x="555" y="8323"/>
                  </a:lnTo>
                  <a:lnTo>
                    <a:pt x="3144" y="185"/>
                  </a:lnTo>
                  <a:lnTo>
                    <a:pt x="258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7"/>
            <p:cNvSpPr/>
            <p:nvPr/>
          </p:nvSpPr>
          <p:spPr>
            <a:xfrm>
              <a:off x="3081750" y="5167075"/>
              <a:ext cx="69375" cy="208100"/>
            </a:xfrm>
            <a:custGeom>
              <a:rect b="b" l="l" r="r" t="t"/>
              <a:pathLst>
                <a:path extrusionOk="0" h="8324" w="2775">
                  <a:moveTo>
                    <a:pt x="2405" y="0"/>
                  </a:moveTo>
                  <a:lnTo>
                    <a:pt x="0" y="8323"/>
                  </a:lnTo>
                  <a:lnTo>
                    <a:pt x="555" y="8323"/>
                  </a:lnTo>
                  <a:lnTo>
                    <a:pt x="2774" y="185"/>
                  </a:lnTo>
                  <a:lnTo>
                    <a:pt x="240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7"/>
            <p:cNvSpPr/>
            <p:nvPr/>
          </p:nvSpPr>
          <p:spPr>
            <a:xfrm>
              <a:off x="3169600" y="5190200"/>
              <a:ext cx="64750" cy="212700"/>
            </a:xfrm>
            <a:custGeom>
              <a:rect b="b" l="l" r="r" t="t"/>
              <a:pathLst>
                <a:path extrusionOk="0" h="8508" w="2590">
                  <a:moveTo>
                    <a:pt x="2035" y="0"/>
                  </a:moveTo>
                  <a:lnTo>
                    <a:pt x="0" y="8323"/>
                  </a:lnTo>
                  <a:lnTo>
                    <a:pt x="555" y="8508"/>
                  </a:lnTo>
                  <a:lnTo>
                    <a:pt x="2590" y="185"/>
                  </a:lnTo>
                  <a:lnTo>
                    <a:pt x="203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7"/>
            <p:cNvSpPr/>
            <p:nvPr/>
          </p:nvSpPr>
          <p:spPr>
            <a:xfrm>
              <a:off x="3257450" y="5208675"/>
              <a:ext cx="60125" cy="212725"/>
            </a:xfrm>
            <a:custGeom>
              <a:rect b="b" l="l" r="r" t="t"/>
              <a:pathLst>
                <a:path extrusionOk="0" h="8509" w="2405">
                  <a:moveTo>
                    <a:pt x="1850" y="1"/>
                  </a:moveTo>
                  <a:lnTo>
                    <a:pt x="0" y="8324"/>
                  </a:lnTo>
                  <a:lnTo>
                    <a:pt x="555" y="8509"/>
                  </a:lnTo>
                  <a:lnTo>
                    <a:pt x="2405" y="186"/>
                  </a:lnTo>
                  <a:lnTo>
                    <a:pt x="18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7"/>
            <p:cNvSpPr/>
            <p:nvPr/>
          </p:nvSpPr>
          <p:spPr>
            <a:xfrm>
              <a:off x="3349925" y="5222550"/>
              <a:ext cx="50875" cy="212725"/>
            </a:xfrm>
            <a:custGeom>
              <a:rect b="b" l="l" r="r" t="t"/>
              <a:pathLst>
                <a:path extrusionOk="0" h="8509" w="2035">
                  <a:moveTo>
                    <a:pt x="1480" y="1"/>
                  </a:moveTo>
                  <a:lnTo>
                    <a:pt x="0" y="8508"/>
                  </a:lnTo>
                  <a:lnTo>
                    <a:pt x="370" y="8508"/>
                  </a:lnTo>
                  <a:lnTo>
                    <a:pt x="2035" y="186"/>
                  </a:lnTo>
                  <a:lnTo>
                    <a:pt x="148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3437775" y="5236425"/>
              <a:ext cx="41625" cy="217350"/>
            </a:xfrm>
            <a:custGeom>
              <a:rect b="b" l="l" r="r" t="t"/>
              <a:pathLst>
                <a:path extrusionOk="0" h="8694" w="1665">
                  <a:moveTo>
                    <a:pt x="1295" y="1"/>
                  </a:moveTo>
                  <a:lnTo>
                    <a:pt x="0" y="8508"/>
                  </a:lnTo>
                  <a:lnTo>
                    <a:pt x="555" y="8693"/>
                  </a:lnTo>
                  <a:lnTo>
                    <a:pt x="1665" y="185"/>
                  </a:lnTo>
                  <a:lnTo>
                    <a:pt x="12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7"/>
            <p:cNvSpPr/>
            <p:nvPr/>
          </p:nvSpPr>
          <p:spPr>
            <a:xfrm>
              <a:off x="3530250" y="5250300"/>
              <a:ext cx="37025" cy="212725"/>
            </a:xfrm>
            <a:custGeom>
              <a:rect b="b" l="l" r="r" t="t"/>
              <a:pathLst>
                <a:path extrusionOk="0" h="8509" w="1481">
                  <a:moveTo>
                    <a:pt x="925" y="0"/>
                  </a:moveTo>
                  <a:lnTo>
                    <a:pt x="0" y="8508"/>
                  </a:lnTo>
                  <a:lnTo>
                    <a:pt x="555" y="8508"/>
                  </a:lnTo>
                  <a:lnTo>
                    <a:pt x="148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7"/>
            <p:cNvSpPr/>
            <p:nvPr/>
          </p:nvSpPr>
          <p:spPr>
            <a:xfrm>
              <a:off x="3622725" y="5254925"/>
              <a:ext cx="27775" cy="217350"/>
            </a:xfrm>
            <a:custGeom>
              <a:rect b="b" l="l" r="r" t="t"/>
              <a:pathLst>
                <a:path extrusionOk="0" h="8694" w="1111">
                  <a:moveTo>
                    <a:pt x="555" y="0"/>
                  </a:moveTo>
                  <a:lnTo>
                    <a:pt x="0" y="8693"/>
                  </a:lnTo>
                  <a:lnTo>
                    <a:pt x="370" y="8693"/>
                  </a:lnTo>
                  <a:lnTo>
                    <a:pt x="1110" y="185"/>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3710575" y="5259550"/>
              <a:ext cx="23150" cy="217325"/>
            </a:xfrm>
            <a:custGeom>
              <a:rect b="b" l="l" r="r" t="t"/>
              <a:pathLst>
                <a:path extrusionOk="0" h="8693" w="926">
                  <a:moveTo>
                    <a:pt x="370" y="0"/>
                  </a:moveTo>
                  <a:lnTo>
                    <a:pt x="1" y="8693"/>
                  </a:lnTo>
                  <a:lnTo>
                    <a:pt x="555" y="8693"/>
                  </a:lnTo>
                  <a:lnTo>
                    <a:pt x="92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7"/>
            <p:cNvSpPr/>
            <p:nvPr/>
          </p:nvSpPr>
          <p:spPr>
            <a:xfrm>
              <a:off x="3803050" y="5264175"/>
              <a:ext cx="13900" cy="212700"/>
            </a:xfrm>
            <a:custGeom>
              <a:rect b="b" l="l" r="r" t="t"/>
              <a:pathLst>
                <a:path extrusionOk="0" h="8508" w="556">
                  <a:moveTo>
                    <a:pt x="1" y="0"/>
                  </a:moveTo>
                  <a:lnTo>
                    <a:pt x="1" y="8508"/>
                  </a:lnTo>
                  <a:lnTo>
                    <a:pt x="555" y="850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7"/>
            <p:cNvSpPr/>
            <p:nvPr/>
          </p:nvSpPr>
          <p:spPr>
            <a:xfrm>
              <a:off x="3886275" y="5259550"/>
              <a:ext cx="23150" cy="217325"/>
            </a:xfrm>
            <a:custGeom>
              <a:rect b="b" l="l" r="r" t="t"/>
              <a:pathLst>
                <a:path extrusionOk="0" h="8693" w="926">
                  <a:moveTo>
                    <a:pt x="556" y="0"/>
                  </a:moveTo>
                  <a:lnTo>
                    <a:pt x="1" y="185"/>
                  </a:lnTo>
                  <a:lnTo>
                    <a:pt x="371" y="8693"/>
                  </a:lnTo>
                  <a:lnTo>
                    <a:pt x="925" y="869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7"/>
            <p:cNvSpPr/>
            <p:nvPr/>
          </p:nvSpPr>
          <p:spPr>
            <a:xfrm>
              <a:off x="3969500" y="5254925"/>
              <a:ext cx="27775" cy="217350"/>
            </a:xfrm>
            <a:custGeom>
              <a:rect b="b" l="l" r="r" t="t"/>
              <a:pathLst>
                <a:path extrusionOk="0" h="8694" w="1111">
                  <a:moveTo>
                    <a:pt x="556" y="0"/>
                  </a:moveTo>
                  <a:lnTo>
                    <a:pt x="1" y="185"/>
                  </a:lnTo>
                  <a:lnTo>
                    <a:pt x="741" y="8693"/>
                  </a:lnTo>
                  <a:lnTo>
                    <a:pt x="1111" y="869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7"/>
            <p:cNvSpPr/>
            <p:nvPr/>
          </p:nvSpPr>
          <p:spPr>
            <a:xfrm>
              <a:off x="4057350" y="5250300"/>
              <a:ext cx="32400" cy="212725"/>
            </a:xfrm>
            <a:custGeom>
              <a:rect b="b" l="l" r="r" t="t"/>
              <a:pathLst>
                <a:path extrusionOk="0" h="8509" w="1296">
                  <a:moveTo>
                    <a:pt x="1" y="0"/>
                  </a:moveTo>
                  <a:lnTo>
                    <a:pt x="741" y="8508"/>
                  </a:lnTo>
                  <a:lnTo>
                    <a:pt x="1296" y="8508"/>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7"/>
            <p:cNvSpPr/>
            <p:nvPr/>
          </p:nvSpPr>
          <p:spPr>
            <a:xfrm>
              <a:off x="4140600" y="5236425"/>
              <a:ext cx="41625" cy="217350"/>
            </a:xfrm>
            <a:custGeom>
              <a:rect b="b" l="l" r="r" t="t"/>
              <a:pathLst>
                <a:path extrusionOk="0" h="8694" w="1665">
                  <a:moveTo>
                    <a:pt x="370" y="1"/>
                  </a:moveTo>
                  <a:lnTo>
                    <a:pt x="0" y="185"/>
                  </a:lnTo>
                  <a:lnTo>
                    <a:pt x="1110" y="8693"/>
                  </a:lnTo>
                  <a:lnTo>
                    <a:pt x="1665" y="8508"/>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p:nvPr/>
          </p:nvSpPr>
          <p:spPr>
            <a:xfrm>
              <a:off x="4223825" y="5227175"/>
              <a:ext cx="46250" cy="212725"/>
            </a:xfrm>
            <a:custGeom>
              <a:rect b="b" l="l" r="r" t="t"/>
              <a:pathLst>
                <a:path extrusionOk="0" h="8509" w="1850">
                  <a:moveTo>
                    <a:pt x="0" y="1"/>
                  </a:moveTo>
                  <a:lnTo>
                    <a:pt x="1480" y="8508"/>
                  </a:lnTo>
                  <a:lnTo>
                    <a:pt x="1850" y="8323"/>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7"/>
            <p:cNvSpPr/>
            <p:nvPr/>
          </p:nvSpPr>
          <p:spPr>
            <a:xfrm>
              <a:off x="4302425" y="5208675"/>
              <a:ext cx="60125" cy="212725"/>
            </a:xfrm>
            <a:custGeom>
              <a:rect b="b" l="l" r="r" t="t"/>
              <a:pathLst>
                <a:path extrusionOk="0" h="8509" w="2405">
                  <a:moveTo>
                    <a:pt x="555" y="1"/>
                  </a:moveTo>
                  <a:lnTo>
                    <a:pt x="0" y="186"/>
                  </a:lnTo>
                  <a:lnTo>
                    <a:pt x="1850" y="8509"/>
                  </a:lnTo>
                  <a:lnTo>
                    <a:pt x="2405" y="8324"/>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7"/>
            <p:cNvSpPr/>
            <p:nvPr/>
          </p:nvSpPr>
          <p:spPr>
            <a:xfrm>
              <a:off x="4385650" y="5190200"/>
              <a:ext cx="64750" cy="212700"/>
            </a:xfrm>
            <a:custGeom>
              <a:rect b="b" l="l" r="r" t="t"/>
              <a:pathLst>
                <a:path extrusionOk="0" h="8508" w="2590">
                  <a:moveTo>
                    <a:pt x="555" y="0"/>
                  </a:moveTo>
                  <a:lnTo>
                    <a:pt x="0" y="185"/>
                  </a:lnTo>
                  <a:lnTo>
                    <a:pt x="2035" y="8508"/>
                  </a:lnTo>
                  <a:lnTo>
                    <a:pt x="2590" y="832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7"/>
            <p:cNvSpPr/>
            <p:nvPr/>
          </p:nvSpPr>
          <p:spPr>
            <a:xfrm>
              <a:off x="4468875" y="5167075"/>
              <a:ext cx="69375" cy="208100"/>
            </a:xfrm>
            <a:custGeom>
              <a:rect b="b" l="l" r="r" t="t"/>
              <a:pathLst>
                <a:path extrusionOk="0" h="8324" w="2775">
                  <a:moveTo>
                    <a:pt x="370" y="0"/>
                  </a:moveTo>
                  <a:lnTo>
                    <a:pt x="1" y="185"/>
                  </a:lnTo>
                  <a:lnTo>
                    <a:pt x="2220" y="8323"/>
                  </a:lnTo>
                  <a:lnTo>
                    <a:pt x="2775" y="832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7"/>
            <p:cNvSpPr/>
            <p:nvPr/>
          </p:nvSpPr>
          <p:spPr>
            <a:xfrm>
              <a:off x="4547475" y="5143950"/>
              <a:ext cx="78625" cy="208100"/>
            </a:xfrm>
            <a:custGeom>
              <a:rect b="b" l="l" r="r" t="t"/>
              <a:pathLst>
                <a:path extrusionOk="0" h="8324" w="3145">
                  <a:moveTo>
                    <a:pt x="556" y="1"/>
                  </a:moveTo>
                  <a:lnTo>
                    <a:pt x="1" y="185"/>
                  </a:lnTo>
                  <a:lnTo>
                    <a:pt x="2590" y="8323"/>
                  </a:lnTo>
                  <a:lnTo>
                    <a:pt x="3145" y="8138"/>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7"/>
            <p:cNvSpPr/>
            <p:nvPr/>
          </p:nvSpPr>
          <p:spPr>
            <a:xfrm>
              <a:off x="4626075" y="5116200"/>
              <a:ext cx="87900" cy="203475"/>
            </a:xfrm>
            <a:custGeom>
              <a:rect b="b" l="l" r="r" t="t"/>
              <a:pathLst>
                <a:path extrusionOk="0" h="8139" w="3516">
                  <a:moveTo>
                    <a:pt x="556" y="1"/>
                  </a:moveTo>
                  <a:lnTo>
                    <a:pt x="1" y="186"/>
                  </a:lnTo>
                  <a:lnTo>
                    <a:pt x="2960" y="8139"/>
                  </a:lnTo>
                  <a:lnTo>
                    <a:pt x="3515" y="7954"/>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7"/>
            <p:cNvSpPr/>
            <p:nvPr/>
          </p:nvSpPr>
          <p:spPr>
            <a:xfrm>
              <a:off x="4704700" y="5083850"/>
              <a:ext cx="92500" cy="203450"/>
            </a:xfrm>
            <a:custGeom>
              <a:rect b="b" l="l" r="r" t="t"/>
              <a:pathLst>
                <a:path extrusionOk="0" h="8138" w="3700">
                  <a:moveTo>
                    <a:pt x="555" y="0"/>
                  </a:moveTo>
                  <a:lnTo>
                    <a:pt x="0" y="185"/>
                  </a:lnTo>
                  <a:lnTo>
                    <a:pt x="3144" y="8138"/>
                  </a:lnTo>
                  <a:lnTo>
                    <a:pt x="3699" y="795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7"/>
            <p:cNvSpPr/>
            <p:nvPr/>
          </p:nvSpPr>
          <p:spPr>
            <a:xfrm>
              <a:off x="4783300" y="5051475"/>
              <a:ext cx="97125" cy="203475"/>
            </a:xfrm>
            <a:custGeom>
              <a:rect b="b" l="l" r="r" t="t"/>
              <a:pathLst>
                <a:path extrusionOk="0" h="8139" w="3885">
                  <a:moveTo>
                    <a:pt x="370" y="0"/>
                  </a:moveTo>
                  <a:lnTo>
                    <a:pt x="0" y="185"/>
                  </a:lnTo>
                  <a:lnTo>
                    <a:pt x="3514" y="8138"/>
                  </a:lnTo>
                  <a:lnTo>
                    <a:pt x="3884" y="776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7"/>
            <p:cNvSpPr/>
            <p:nvPr/>
          </p:nvSpPr>
          <p:spPr>
            <a:xfrm>
              <a:off x="4857275" y="5014475"/>
              <a:ext cx="106375" cy="198850"/>
            </a:xfrm>
            <a:custGeom>
              <a:rect b="b" l="l" r="r" t="t"/>
              <a:pathLst>
                <a:path extrusionOk="0" h="7954" w="4255">
                  <a:moveTo>
                    <a:pt x="555" y="1"/>
                  </a:moveTo>
                  <a:lnTo>
                    <a:pt x="1" y="186"/>
                  </a:lnTo>
                  <a:lnTo>
                    <a:pt x="3884" y="7954"/>
                  </a:lnTo>
                  <a:lnTo>
                    <a:pt x="4254" y="776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7"/>
            <p:cNvSpPr/>
            <p:nvPr/>
          </p:nvSpPr>
          <p:spPr>
            <a:xfrm>
              <a:off x="4931250" y="4977500"/>
              <a:ext cx="115625" cy="194225"/>
            </a:xfrm>
            <a:custGeom>
              <a:rect b="b" l="l" r="r" t="t"/>
              <a:pathLst>
                <a:path extrusionOk="0" h="7769" w="4625">
                  <a:moveTo>
                    <a:pt x="556" y="0"/>
                  </a:moveTo>
                  <a:lnTo>
                    <a:pt x="1" y="185"/>
                  </a:lnTo>
                  <a:lnTo>
                    <a:pt x="4070" y="7768"/>
                  </a:lnTo>
                  <a:lnTo>
                    <a:pt x="4625" y="758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7"/>
            <p:cNvSpPr/>
            <p:nvPr/>
          </p:nvSpPr>
          <p:spPr>
            <a:xfrm>
              <a:off x="5005225" y="4935875"/>
              <a:ext cx="120250" cy="194225"/>
            </a:xfrm>
            <a:custGeom>
              <a:rect b="b" l="l" r="r" t="t"/>
              <a:pathLst>
                <a:path extrusionOk="0" h="7769" w="4810">
                  <a:moveTo>
                    <a:pt x="556" y="1"/>
                  </a:moveTo>
                  <a:lnTo>
                    <a:pt x="1" y="371"/>
                  </a:lnTo>
                  <a:lnTo>
                    <a:pt x="4440" y="7769"/>
                  </a:lnTo>
                  <a:lnTo>
                    <a:pt x="4810" y="739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7"/>
            <p:cNvSpPr/>
            <p:nvPr/>
          </p:nvSpPr>
          <p:spPr>
            <a:xfrm>
              <a:off x="5079225" y="4894275"/>
              <a:ext cx="124850" cy="189600"/>
            </a:xfrm>
            <a:custGeom>
              <a:rect b="b" l="l" r="r" t="t"/>
              <a:pathLst>
                <a:path extrusionOk="0" h="7584" w="4994">
                  <a:moveTo>
                    <a:pt x="370" y="0"/>
                  </a:moveTo>
                  <a:lnTo>
                    <a:pt x="0" y="185"/>
                  </a:lnTo>
                  <a:lnTo>
                    <a:pt x="4439" y="7583"/>
                  </a:lnTo>
                  <a:lnTo>
                    <a:pt x="4994" y="721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7"/>
            <p:cNvSpPr/>
            <p:nvPr/>
          </p:nvSpPr>
          <p:spPr>
            <a:xfrm>
              <a:off x="5148575" y="4848025"/>
              <a:ext cx="129500" cy="184975"/>
            </a:xfrm>
            <a:custGeom>
              <a:rect b="b" l="l" r="r" t="t"/>
              <a:pathLst>
                <a:path extrusionOk="0" h="7399" w="5180">
                  <a:moveTo>
                    <a:pt x="555" y="1"/>
                  </a:moveTo>
                  <a:lnTo>
                    <a:pt x="0" y="371"/>
                  </a:lnTo>
                  <a:lnTo>
                    <a:pt x="4809" y="7399"/>
                  </a:lnTo>
                  <a:lnTo>
                    <a:pt x="5179" y="702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7"/>
            <p:cNvSpPr/>
            <p:nvPr/>
          </p:nvSpPr>
          <p:spPr>
            <a:xfrm>
              <a:off x="5217925" y="4797175"/>
              <a:ext cx="138750" cy="180350"/>
            </a:xfrm>
            <a:custGeom>
              <a:rect b="b" l="l" r="r" t="t"/>
              <a:pathLst>
                <a:path extrusionOk="0" h="7214" w="5550">
                  <a:moveTo>
                    <a:pt x="371" y="0"/>
                  </a:moveTo>
                  <a:lnTo>
                    <a:pt x="1" y="370"/>
                  </a:lnTo>
                  <a:lnTo>
                    <a:pt x="4994" y="7213"/>
                  </a:lnTo>
                  <a:lnTo>
                    <a:pt x="5549" y="7028"/>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7"/>
            <p:cNvSpPr/>
            <p:nvPr/>
          </p:nvSpPr>
          <p:spPr>
            <a:xfrm>
              <a:off x="5287275" y="4750925"/>
              <a:ext cx="138750" cy="175725"/>
            </a:xfrm>
            <a:custGeom>
              <a:rect b="b" l="l" r="r" t="t"/>
              <a:pathLst>
                <a:path extrusionOk="0" h="7029" w="5550">
                  <a:moveTo>
                    <a:pt x="371" y="1"/>
                  </a:moveTo>
                  <a:lnTo>
                    <a:pt x="1" y="186"/>
                  </a:lnTo>
                  <a:lnTo>
                    <a:pt x="5180" y="7029"/>
                  </a:lnTo>
                  <a:lnTo>
                    <a:pt x="5550" y="6659"/>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7"/>
            <p:cNvSpPr/>
            <p:nvPr/>
          </p:nvSpPr>
          <p:spPr>
            <a:xfrm>
              <a:off x="5352025" y="4695450"/>
              <a:ext cx="147975" cy="171100"/>
            </a:xfrm>
            <a:custGeom>
              <a:rect b="b" l="l" r="r" t="t"/>
              <a:pathLst>
                <a:path extrusionOk="0" h="6844" w="5919">
                  <a:moveTo>
                    <a:pt x="370" y="0"/>
                  </a:moveTo>
                  <a:lnTo>
                    <a:pt x="0" y="370"/>
                  </a:lnTo>
                  <a:lnTo>
                    <a:pt x="5549" y="6843"/>
                  </a:lnTo>
                  <a:lnTo>
                    <a:pt x="5919" y="647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7"/>
            <p:cNvSpPr/>
            <p:nvPr/>
          </p:nvSpPr>
          <p:spPr>
            <a:xfrm>
              <a:off x="5416750" y="4639950"/>
              <a:ext cx="152625" cy="166500"/>
            </a:xfrm>
            <a:custGeom>
              <a:rect b="b" l="l" r="r" t="t"/>
              <a:pathLst>
                <a:path extrusionOk="0" h="6660" w="6105">
                  <a:moveTo>
                    <a:pt x="186" y="1"/>
                  </a:moveTo>
                  <a:lnTo>
                    <a:pt x="1" y="371"/>
                  </a:lnTo>
                  <a:lnTo>
                    <a:pt x="5734" y="6659"/>
                  </a:lnTo>
                  <a:lnTo>
                    <a:pt x="6104" y="6474"/>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7"/>
            <p:cNvSpPr/>
            <p:nvPr/>
          </p:nvSpPr>
          <p:spPr>
            <a:xfrm>
              <a:off x="5476875" y="4584475"/>
              <a:ext cx="157225" cy="161850"/>
            </a:xfrm>
            <a:custGeom>
              <a:rect b="b" l="l" r="r" t="t"/>
              <a:pathLst>
                <a:path extrusionOk="0" h="6474" w="6289">
                  <a:moveTo>
                    <a:pt x="370" y="0"/>
                  </a:moveTo>
                  <a:lnTo>
                    <a:pt x="0" y="370"/>
                  </a:lnTo>
                  <a:lnTo>
                    <a:pt x="5918" y="6474"/>
                  </a:lnTo>
                  <a:lnTo>
                    <a:pt x="6288" y="610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7"/>
            <p:cNvSpPr/>
            <p:nvPr/>
          </p:nvSpPr>
          <p:spPr>
            <a:xfrm>
              <a:off x="5536975" y="4524375"/>
              <a:ext cx="161850" cy="157225"/>
            </a:xfrm>
            <a:custGeom>
              <a:rect b="b" l="l" r="r" t="t"/>
              <a:pathLst>
                <a:path extrusionOk="0" h="6289" w="6474">
                  <a:moveTo>
                    <a:pt x="370" y="0"/>
                  </a:moveTo>
                  <a:lnTo>
                    <a:pt x="0" y="370"/>
                  </a:lnTo>
                  <a:lnTo>
                    <a:pt x="6104" y="6288"/>
                  </a:lnTo>
                  <a:lnTo>
                    <a:pt x="6474" y="591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7"/>
            <p:cNvSpPr/>
            <p:nvPr/>
          </p:nvSpPr>
          <p:spPr>
            <a:xfrm>
              <a:off x="5592450" y="4464250"/>
              <a:ext cx="166500" cy="152625"/>
            </a:xfrm>
            <a:custGeom>
              <a:rect b="b" l="l" r="r" t="t"/>
              <a:pathLst>
                <a:path extrusionOk="0" h="6105" w="6660">
                  <a:moveTo>
                    <a:pt x="371" y="1"/>
                  </a:moveTo>
                  <a:lnTo>
                    <a:pt x="1" y="371"/>
                  </a:lnTo>
                  <a:lnTo>
                    <a:pt x="6474" y="6104"/>
                  </a:lnTo>
                  <a:lnTo>
                    <a:pt x="6659" y="573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7"/>
            <p:cNvSpPr/>
            <p:nvPr/>
          </p:nvSpPr>
          <p:spPr>
            <a:xfrm>
              <a:off x="5647950" y="4399525"/>
              <a:ext cx="171100" cy="147975"/>
            </a:xfrm>
            <a:custGeom>
              <a:rect b="b" l="l" r="r" t="t"/>
              <a:pathLst>
                <a:path extrusionOk="0" h="5919" w="6844">
                  <a:moveTo>
                    <a:pt x="370" y="0"/>
                  </a:moveTo>
                  <a:lnTo>
                    <a:pt x="0" y="370"/>
                  </a:lnTo>
                  <a:lnTo>
                    <a:pt x="6658" y="5919"/>
                  </a:lnTo>
                  <a:lnTo>
                    <a:pt x="6843" y="5549"/>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7"/>
            <p:cNvSpPr/>
            <p:nvPr/>
          </p:nvSpPr>
          <p:spPr>
            <a:xfrm>
              <a:off x="5703425" y="4334775"/>
              <a:ext cx="175725" cy="138750"/>
            </a:xfrm>
            <a:custGeom>
              <a:rect b="b" l="l" r="r" t="t"/>
              <a:pathLst>
                <a:path extrusionOk="0" h="5550" w="7029">
                  <a:moveTo>
                    <a:pt x="186" y="1"/>
                  </a:moveTo>
                  <a:lnTo>
                    <a:pt x="1" y="371"/>
                  </a:lnTo>
                  <a:lnTo>
                    <a:pt x="6659" y="5550"/>
                  </a:lnTo>
                  <a:lnTo>
                    <a:pt x="7029" y="5180"/>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7"/>
            <p:cNvSpPr/>
            <p:nvPr/>
          </p:nvSpPr>
          <p:spPr>
            <a:xfrm>
              <a:off x="5754300" y="4265425"/>
              <a:ext cx="180350" cy="138750"/>
            </a:xfrm>
            <a:custGeom>
              <a:rect b="b" l="l" r="r" t="t"/>
              <a:pathLst>
                <a:path extrusionOk="0" h="5550" w="7214">
                  <a:moveTo>
                    <a:pt x="185" y="1"/>
                  </a:moveTo>
                  <a:lnTo>
                    <a:pt x="0" y="371"/>
                  </a:lnTo>
                  <a:lnTo>
                    <a:pt x="6843" y="5549"/>
                  </a:lnTo>
                  <a:lnTo>
                    <a:pt x="7213" y="4994"/>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7"/>
            <p:cNvSpPr/>
            <p:nvPr/>
          </p:nvSpPr>
          <p:spPr>
            <a:xfrm>
              <a:off x="5800525" y="4196075"/>
              <a:ext cx="184975" cy="129500"/>
            </a:xfrm>
            <a:custGeom>
              <a:rect b="b" l="l" r="r" t="t"/>
              <a:pathLst>
                <a:path extrusionOk="0" h="5180" w="7399">
                  <a:moveTo>
                    <a:pt x="186" y="0"/>
                  </a:moveTo>
                  <a:lnTo>
                    <a:pt x="1" y="370"/>
                  </a:lnTo>
                  <a:lnTo>
                    <a:pt x="7029" y="5179"/>
                  </a:lnTo>
                  <a:lnTo>
                    <a:pt x="7399" y="480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5846775" y="4126725"/>
              <a:ext cx="189600" cy="124850"/>
            </a:xfrm>
            <a:custGeom>
              <a:rect b="b" l="l" r="r" t="t"/>
              <a:pathLst>
                <a:path extrusionOk="0" h="4994" w="7584">
                  <a:moveTo>
                    <a:pt x="185" y="0"/>
                  </a:moveTo>
                  <a:lnTo>
                    <a:pt x="0" y="370"/>
                  </a:lnTo>
                  <a:lnTo>
                    <a:pt x="7213" y="4994"/>
                  </a:lnTo>
                  <a:lnTo>
                    <a:pt x="7583" y="4439"/>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5888375" y="4052725"/>
              <a:ext cx="194225" cy="120250"/>
            </a:xfrm>
            <a:custGeom>
              <a:rect b="b" l="l" r="r" t="t"/>
              <a:pathLst>
                <a:path extrusionOk="0" h="4810" w="7769">
                  <a:moveTo>
                    <a:pt x="371" y="1"/>
                  </a:moveTo>
                  <a:lnTo>
                    <a:pt x="1" y="556"/>
                  </a:lnTo>
                  <a:lnTo>
                    <a:pt x="7399" y="4810"/>
                  </a:lnTo>
                  <a:lnTo>
                    <a:pt x="7769" y="4440"/>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5930000" y="3983375"/>
              <a:ext cx="194225" cy="111000"/>
            </a:xfrm>
            <a:custGeom>
              <a:rect b="b" l="l" r="r" t="t"/>
              <a:pathLst>
                <a:path extrusionOk="0" h="4440" w="7769">
                  <a:moveTo>
                    <a:pt x="185" y="1"/>
                  </a:moveTo>
                  <a:lnTo>
                    <a:pt x="0" y="371"/>
                  </a:lnTo>
                  <a:lnTo>
                    <a:pt x="7583" y="4440"/>
                  </a:lnTo>
                  <a:lnTo>
                    <a:pt x="7768" y="388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5966975" y="3904775"/>
              <a:ext cx="198850" cy="106375"/>
            </a:xfrm>
            <a:custGeom>
              <a:rect b="b" l="l" r="r" t="t"/>
              <a:pathLst>
                <a:path extrusionOk="0" h="4255" w="7954">
                  <a:moveTo>
                    <a:pt x="371" y="1"/>
                  </a:moveTo>
                  <a:lnTo>
                    <a:pt x="1" y="555"/>
                  </a:lnTo>
                  <a:lnTo>
                    <a:pt x="7769" y="4254"/>
                  </a:lnTo>
                  <a:lnTo>
                    <a:pt x="7954" y="388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6003975" y="3830800"/>
              <a:ext cx="203475" cy="97125"/>
            </a:xfrm>
            <a:custGeom>
              <a:rect b="b" l="l" r="r" t="t"/>
              <a:pathLst>
                <a:path extrusionOk="0" h="3885" w="8139">
                  <a:moveTo>
                    <a:pt x="185" y="0"/>
                  </a:moveTo>
                  <a:lnTo>
                    <a:pt x="0" y="370"/>
                  </a:lnTo>
                  <a:lnTo>
                    <a:pt x="7768" y="3884"/>
                  </a:lnTo>
                  <a:lnTo>
                    <a:pt x="8138" y="3514"/>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6027100" y="3724450"/>
              <a:ext cx="203475" cy="92500"/>
            </a:xfrm>
            <a:custGeom>
              <a:rect b="b" l="l" r="r" t="t"/>
              <a:pathLst>
                <a:path extrusionOk="0" h="3700" w="8139">
                  <a:moveTo>
                    <a:pt x="185" y="0"/>
                  </a:moveTo>
                  <a:lnTo>
                    <a:pt x="0" y="555"/>
                  </a:lnTo>
                  <a:lnTo>
                    <a:pt x="7953" y="3699"/>
                  </a:lnTo>
                  <a:lnTo>
                    <a:pt x="8138" y="314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6068700" y="3673575"/>
              <a:ext cx="203475" cy="87900"/>
            </a:xfrm>
            <a:custGeom>
              <a:rect b="b" l="l" r="r" t="t"/>
              <a:pathLst>
                <a:path extrusionOk="0" h="3516" w="8139">
                  <a:moveTo>
                    <a:pt x="186" y="1"/>
                  </a:moveTo>
                  <a:lnTo>
                    <a:pt x="1" y="556"/>
                  </a:lnTo>
                  <a:lnTo>
                    <a:pt x="7954" y="3515"/>
                  </a:lnTo>
                  <a:lnTo>
                    <a:pt x="8139" y="2960"/>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6096450" y="3594975"/>
              <a:ext cx="208100" cy="78625"/>
            </a:xfrm>
            <a:custGeom>
              <a:rect b="b" l="l" r="r" t="t"/>
              <a:pathLst>
                <a:path extrusionOk="0" h="3145" w="8324">
                  <a:moveTo>
                    <a:pt x="185" y="1"/>
                  </a:moveTo>
                  <a:lnTo>
                    <a:pt x="1" y="556"/>
                  </a:lnTo>
                  <a:lnTo>
                    <a:pt x="8138" y="3145"/>
                  </a:lnTo>
                  <a:lnTo>
                    <a:pt x="8323" y="259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6119575" y="3516375"/>
              <a:ext cx="208100" cy="69375"/>
            </a:xfrm>
            <a:custGeom>
              <a:rect b="b" l="l" r="r" t="t"/>
              <a:pathLst>
                <a:path extrusionOk="0" h="2775" w="8324">
                  <a:moveTo>
                    <a:pt x="185" y="1"/>
                  </a:moveTo>
                  <a:lnTo>
                    <a:pt x="0" y="370"/>
                  </a:lnTo>
                  <a:lnTo>
                    <a:pt x="8323" y="2775"/>
                  </a:lnTo>
                  <a:lnTo>
                    <a:pt x="8323" y="222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6142700" y="3433150"/>
              <a:ext cx="208075" cy="64750"/>
            </a:xfrm>
            <a:custGeom>
              <a:rect b="b" l="l" r="r" t="t"/>
              <a:pathLst>
                <a:path extrusionOk="0" h="2590" w="8323">
                  <a:moveTo>
                    <a:pt x="185" y="0"/>
                  </a:moveTo>
                  <a:lnTo>
                    <a:pt x="0" y="555"/>
                  </a:lnTo>
                  <a:lnTo>
                    <a:pt x="8323" y="2590"/>
                  </a:lnTo>
                  <a:lnTo>
                    <a:pt x="8323" y="203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6161175" y="3349925"/>
              <a:ext cx="212725" cy="60125"/>
            </a:xfrm>
            <a:custGeom>
              <a:rect b="b" l="l" r="r" t="t"/>
              <a:pathLst>
                <a:path extrusionOk="0" h="2405" w="8509">
                  <a:moveTo>
                    <a:pt x="186" y="0"/>
                  </a:moveTo>
                  <a:lnTo>
                    <a:pt x="1" y="555"/>
                  </a:lnTo>
                  <a:lnTo>
                    <a:pt x="8324" y="2405"/>
                  </a:lnTo>
                  <a:lnTo>
                    <a:pt x="8509" y="1850"/>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6179675" y="3271325"/>
              <a:ext cx="212725" cy="46250"/>
            </a:xfrm>
            <a:custGeom>
              <a:rect b="b" l="l" r="r" t="t"/>
              <a:pathLst>
                <a:path extrusionOk="0" h="1850" w="8509">
                  <a:moveTo>
                    <a:pt x="1" y="0"/>
                  </a:moveTo>
                  <a:lnTo>
                    <a:pt x="1" y="370"/>
                  </a:lnTo>
                  <a:lnTo>
                    <a:pt x="8323" y="1850"/>
                  </a:lnTo>
                  <a:lnTo>
                    <a:pt x="8508" y="1480"/>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6188925" y="3188100"/>
              <a:ext cx="217350" cy="41625"/>
            </a:xfrm>
            <a:custGeom>
              <a:rect b="b" l="l" r="r" t="t"/>
              <a:pathLst>
                <a:path extrusionOk="0" h="1665" w="8694">
                  <a:moveTo>
                    <a:pt x="185" y="0"/>
                  </a:moveTo>
                  <a:lnTo>
                    <a:pt x="1" y="370"/>
                  </a:lnTo>
                  <a:lnTo>
                    <a:pt x="8508" y="1665"/>
                  </a:lnTo>
                  <a:lnTo>
                    <a:pt x="8693" y="1110"/>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6202800" y="3104850"/>
              <a:ext cx="212725" cy="32400"/>
            </a:xfrm>
            <a:custGeom>
              <a:rect b="b" l="l" r="r" t="t"/>
              <a:pathLst>
                <a:path extrusionOk="0" h="1296" w="8509">
                  <a:moveTo>
                    <a:pt x="0" y="1"/>
                  </a:moveTo>
                  <a:lnTo>
                    <a:pt x="0" y="371"/>
                  </a:lnTo>
                  <a:lnTo>
                    <a:pt x="8508" y="1296"/>
                  </a:lnTo>
                  <a:lnTo>
                    <a:pt x="8508" y="741"/>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6207425" y="3017000"/>
              <a:ext cx="217350" cy="27775"/>
            </a:xfrm>
            <a:custGeom>
              <a:rect b="b" l="l" r="r" t="t"/>
              <a:pathLst>
                <a:path extrusionOk="0" h="1111" w="8694">
                  <a:moveTo>
                    <a:pt x="185" y="1"/>
                  </a:moveTo>
                  <a:lnTo>
                    <a:pt x="0" y="556"/>
                  </a:lnTo>
                  <a:lnTo>
                    <a:pt x="8693" y="1111"/>
                  </a:lnTo>
                  <a:lnTo>
                    <a:pt x="8693" y="741"/>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6212050" y="2933775"/>
              <a:ext cx="217325" cy="23150"/>
            </a:xfrm>
            <a:custGeom>
              <a:rect b="b" l="l" r="r" t="t"/>
              <a:pathLst>
                <a:path extrusionOk="0" h="926" w="8693">
                  <a:moveTo>
                    <a:pt x="0" y="1"/>
                  </a:moveTo>
                  <a:lnTo>
                    <a:pt x="0" y="556"/>
                  </a:lnTo>
                  <a:lnTo>
                    <a:pt x="8508" y="925"/>
                  </a:lnTo>
                  <a:lnTo>
                    <a:pt x="8693" y="371"/>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7"/>
            <p:cNvSpPr/>
            <p:nvPr/>
          </p:nvSpPr>
          <p:spPr>
            <a:xfrm>
              <a:off x="6216675" y="2850550"/>
              <a:ext cx="212700" cy="13900"/>
            </a:xfrm>
            <a:custGeom>
              <a:rect b="b" l="l" r="r" t="t"/>
              <a:pathLst>
                <a:path extrusionOk="0" h="556" w="8508">
                  <a:moveTo>
                    <a:pt x="0" y="1"/>
                  </a:moveTo>
                  <a:lnTo>
                    <a:pt x="0" y="555"/>
                  </a:lnTo>
                  <a:lnTo>
                    <a:pt x="8508" y="555"/>
                  </a:lnTo>
                  <a:lnTo>
                    <a:pt x="850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7"/>
            <p:cNvSpPr/>
            <p:nvPr/>
          </p:nvSpPr>
          <p:spPr>
            <a:xfrm>
              <a:off x="6225925" y="2734950"/>
              <a:ext cx="217325" cy="23150"/>
            </a:xfrm>
            <a:custGeom>
              <a:rect b="b" l="l" r="r" t="t"/>
              <a:pathLst>
                <a:path extrusionOk="0" h="926" w="8693">
                  <a:moveTo>
                    <a:pt x="8693" y="1"/>
                  </a:moveTo>
                  <a:lnTo>
                    <a:pt x="0" y="371"/>
                  </a:lnTo>
                  <a:lnTo>
                    <a:pt x="185" y="926"/>
                  </a:lnTo>
                  <a:lnTo>
                    <a:pt x="8693" y="556"/>
                  </a:lnTo>
                  <a:lnTo>
                    <a:pt x="869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6207425" y="2670225"/>
              <a:ext cx="217350" cy="27775"/>
            </a:xfrm>
            <a:custGeom>
              <a:rect b="b" l="l" r="r" t="t"/>
              <a:pathLst>
                <a:path extrusionOk="0" h="1111" w="8694">
                  <a:moveTo>
                    <a:pt x="8508" y="0"/>
                  </a:moveTo>
                  <a:lnTo>
                    <a:pt x="0" y="555"/>
                  </a:lnTo>
                  <a:lnTo>
                    <a:pt x="185" y="1110"/>
                  </a:lnTo>
                  <a:lnTo>
                    <a:pt x="8693" y="370"/>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7"/>
            <p:cNvSpPr/>
            <p:nvPr/>
          </p:nvSpPr>
          <p:spPr>
            <a:xfrm>
              <a:off x="6202800" y="2577750"/>
              <a:ext cx="212725" cy="37025"/>
            </a:xfrm>
            <a:custGeom>
              <a:rect b="b" l="l" r="r" t="t"/>
              <a:pathLst>
                <a:path extrusionOk="0" h="1481" w="8509">
                  <a:moveTo>
                    <a:pt x="8508" y="0"/>
                  </a:moveTo>
                  <a:lnTo>
                    <a:pt x="0" y="925"/>
                  </a:lnTo>
                  <a:lnTo>
                    <a:pt x="0" y="1480"/>
                  </a:lnTo>
                  <a:lnTo>
                    <a:pt x="8508" y="555"/>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7"/>
            <p:cNvSpPr/>
            <p:nvPr/>
          </p:nvSpPr>
          <p:spPr>
            <a:xfrm>
              <a:off x="6188925" y="2485275"/>
              <a:ext cx="217350" cy="41625"/>
            </a:xfrm>
            <a:custGeom>
              <a:rect b="b" l="l" r="r" t="t"/>
              <a:pathLst>
                <a:path extrusionOk="0" h="1665" w="8694">
                  <a:moveTo>
                    <a:pt x="8508" y="0"/>
                  </a:moveTo>
                  <a:lnTo>
                    <a:pt x="1" y="1295"/>
                  </a:lnTo>
                  <a:lnTo>
                    <a:pt x="185" y="1665"/>
                  </a:lnTo>
                  <a:lnTo>
                    <a:pt x="8693" y="555"/>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6179675" y="2397425"/>
              <a:ext cx="212725" cy="50875"/>
            </a:xfrm>
            <a:custGeom>
              <a:rect b="b" l="l" r="r" t="t"/>
              <a:pathLst>
                <a:path extrusionOk="0" h="2035" w="8509">
                  <a:moveTo>
                    <a:pt x="8323" y="0"/>
                  </a:moveTo>
                  <a:lnTo>
                    <a:pt x="1" y="1480"/>
                  </a:lnTo>
                  <a:lnTo>
                    <a:pt x="1" y="2035"/>
                  </a:lnTo>
                  <a:lnTo>
                    <a:pt x="8508" y="370"/>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7"/>
            <p:cNvSpPr/>
            <p:nvPr/>
          </p:nvSpPr>
          <p:spPr>
            <a:xfrm>
              <a:off x="6161175" y="2304950"/>
              <a:ext cx="212725" cy="60125"/>
            </a:xfrm>
            <a:custGeom>
              <a:rect b="b" l="l" r="r" t="t"/>
              <a:pathLst>
                <a:path extrusionOk="0" h="2405" w="8509">
                  <a:moveTo>
                    <a:pt x="8324" y="0"/>
                  </a:moveTo>
                  <a:lnTo>
                    <a:pt x="1" y="1850"/>
                  </a:lnTo>
                  <a:lnTo>
                    <a:pt x="186" y="2405"/>
                  </a:lnTo>
                  <a:lnTo>
                    <a:pt x="8509" y="555"/>
                  </a:lnTo>
                  <a:lnTo>
                    <a:pt x="83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7"/>
            <p:cNvSpPr/>
            <p:nvPr/>
          </p:nvSpPr>
          <p:spPr>
            <a:xfrm>
              <a:off x="6142700" y="2217100"/>
              <a:ext cx="208075" cy="64750"/>
            </a:xfrm>
            <a:custGeom>
              <a:rect b="b" l="l" r="r" t="t"/>
              <a:pathLst>
                <a:path extrusionOk="0" h="2590" w="8323">
                  <a:moveTo>
                    <a:pt x="8323" y="0"/>
                  </a:moveTo>
                  <a:lnTo>
                    <a:pt x="0" y="2035"/>
                  </a:lnTo>
                  <a:lnTo>
                    <a:pt x="185" y="2590"/>
                  </a:lnTo>
                  <a:lnTo>
                    <a:pt x="8323"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6119575" y="2129250"/>
              <a:ext cx="208100" cy="69375"/>
            </a:xfrm>
            <a:custGeom>
              <a:rect b="b" l="l" r="r" t="t"/>
              <a:pathLst>
                <a:path extrusionOk="0" h="2775" w="8324">
                  <a:moveTo>
                    <a:pt x="8323" y="0"/>
                  </a:moveTo>
                  <a:lnTo>
                    <a:pt x="0" y="2405"/>
                  </a:lnTo>
                  <a:lnTo>
                    <a:pt x="185" y="2774"/>
                  </a:lnTo>
                  <a:lnTo>
                    <a:pt x="8323"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7"/>
            <p:cNvSpPr/>
            <p:nvPr/>
          </p:nvSpPr>
          <p:spPr>
            <a:xfrm>
              <a:off x="6096450" y="2041400"/>
              <a:ext cx="208100" cy="78625"/>
            </a:xfrm>
            <a:custGeom>
              <a:rect b="b" l="l" r="r" t="t"/>
              <a:pathLst>
                <a:path extrusionOk="0" h="3145" w="8324">
                  <a:moveTo>
                    <a:pt x="8138" y="0"/>
                  </a:moveTo>
                  <a:lnTo>
                    <a:pt x="1" y="2589"/>
                  </a:lnTo>
                  <a:lnTo>
                    <a:pt x="185" y="3144"/>
                  </a:lnTo>
                  <a:lnTo>
                    <a:pt x="8323" y="555"/>
                  </a:lnTo>
                  <a:lnTo>
                    <a:pt x="813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7"/>
            <p:cNvSpPr/>
            <p:nvPr/>
          </p:nvSpPr>
          <p:spPr>
            <a:xfrm>
              <a:off x="6068700" y="1958150"/>
              <a:ext cx="203475" cy="83275"/>
            </a:xfrm>
            <a:custGeom>
              <a:rect b="b" l="l" r="r" t="t"/>
              <a:pathLst>
                <a:path extrusionOk="0" h="3331" w="8139">
                  <a:moveTo>
                    <a:pt x="7954" y="1"/>
                  </a:moveTo>
                  <a:lnTo>
                    <a:pt x="1" y="2775"/>
                  </a:lnTo>
                  <a:lnTo>
                    <a:pt x="186" y="3330"/>
                  </a:lnTo>
                  <a:lnTo>
                    <a:pt x="8139" y="371"/>
                  </a:lnTo>
                  <a:lnTo>
                    <a:pt x="795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6036350" y="1870300"/>
              <a:ext cx="203450" cy="92500"/>
            </a:xfrm>
            <a:custGeom>
              <a:rect b="b" l="l" r="r" t="t"/>
              <a:pathLst>
                <a:path extrusionOk="0" h="3700" w="8138">
                  <a:moveTo>
                    <a:pt x="7953" y="1"/>
                  </a:moveTo>
                  <a:lnTo>
                    <a:pt x="0" y="3145"/>
                  </a:lnTo>
                  <a:lnTo>
                    <a:pt x="185" y="3700"/>
                  </a:lnTo>
                  <a:lnTo>
                    <a:pt x="8138" y="556"/>
                  </a:lnTo>
                  <a:lnTo>
                    <a:pt x="795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7"/>
            <p:cNvSpPr/>
            <p:nvPr/>
          </p:nvSpPr>
          <p:spPr>
            <a:xfrm>
              <a:off x="6003975" y="1787075"/>
              <a:ext cx="203475" cy="97125"/>
            </a:xfrm>
            <a:custGeom>
              <a:rect b="b" l="l" r="r" t="t"/>
              <a:pathLst>
                <a:path extrusionOk="0" h="3885" w="8139">
                  <a:moveTo>
                    <a:pt x="7768" y="1"/>
                  </a:moveTo>
                  <a:lnTo>
                    <a:pt x="0" y="3515"/>
                  </a:lnTo>
                  <a:lnTo>
                    <a:pt x="185" y="3885"/>
                  </a:lnTo>
                  <a:lnTo>
                    <a:pt x="8138" y="371"/>
                  </a:lnTo>
                  <a:lnTo>
                    <a:pt x="776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7"/>
            <p:cNvSpPr/>
            <p:nvPr/>
          </p:nvSpPr>
          <p:spPr>
            <a:xfrm>
              <a:off x="5966975" y="1703850"/>
              <a:ext cx="198850" cy="106375"/>
            </a:xfrm>
            <a:custGeom>
              <a:rect b="b" l="l" r="r" t="t"/>
              <a:pathLst>
                <a:path extrusionOk="0" h="4255" w="7954">
                  <a:moveTo>
                    <a:pt x="7769" y="1"/>
                  </a:moveTo>
                  <a:lnTo>
                    <a:pt x="1" y="3700"/>
                  </a:lnTo>
                  <a:lnTo>
                    <a:pt x="371" y="4254"/>
                  </a:lnTo>
                  <a:lnTo>
                    <a:pt x="7954" y="371"/>
                  </a:lnTo>
                  <a:lnTo>
                    <a:pt x="776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5930000" y="1620625"/>
              <a:ext cx="194225" cy="115625"/>
            </a:xfrm>
            <a:custGeom>
              <a:rect b="b" l="l" r="r" t="t"/>
              <a:pathLst>
                <a:path extrusionOk="0" h="4625" w="7769">
                  <a:moveTo>
                    <a:pt x="7583" y="0"/>
                  </a:moveTo>
                  <a:lnTo>
                    <a:pt x="0" y="4069"/>
                  </a:lnTo>
                  <a:lnTo>
                    <a:pt x="185" y="4624"/>
                  </a:lnTo>
                  <a:lnTo>
                    <a:pt x="7768" y="555"/>
                  </a:lnTo>
                  <a:lnTo>
                    <a:pt x="758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7"/>
            <p:cNvSpPr/>
            <p:nvPr/>
          </p:nvSpPr>
          <p:spPr>
            <a:xfrm>
              <a:off x="5888375" y="1542025"/>
              <a:ext cx="194225" cy="120250"/>
            </a:xfrm>
            <a:custGeom>
              <a:rect b="b" l="l" r="r" t="t"/>
              <a:pathLst>
                <a:path extrusionOk="0" h="4810" w="7769">
                  <a:moveTo>
                    <a:pt x="7399" y="0"/>
                  </a:moveTo>
                  <a:lnTo>
                    <a:pt x="1" y="4254"/>
                  </a:lnTo>
                  <a:lnTo>
                    <a:pt x="371" y="4809"/>
                  </a:lnTo>
                  <a:lnTo>
                    <a:pt x="7769" y="370"/>
                  </a:lnTo>
                  <a:lnTo>
                    <a:pt x="739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7"/>
            <p:cNvSpPr/>
            <p:nvPr/>
          </p:nvSpPr>
          <p:spPr>
            <a:xfrm>
              <a:off x="5856025" y="1458800"/>
              <a:ext cx="184975" cy="124850"/>
            </a:xfrm>
            <a:custGeom>
              <a:rect b="b" l="l" r="r" t="t"/>
              <a:pathLst>
                <a:path extrusionOk="0" h="4994" w="7399">
                  <a:moveTo>
                    <a:pt x="7213" y="0"/>
                  </a:moveTo>
                  <a:lnTo>
                    <a:pt x="0" y="4624"/>
                  </a:lnTo>
                  <a:lnTo>
                    <a:pt x="185" y="4994"/>
                  </a:lnTo>
                  <a:lnTo>
                    <a:pt x="7398" y="555"/>
                  </a:lnTo>
                  <a:lnTo>
                    <a:pt x="721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7"/>
            <p:cNvSpPr/>
            <p:nvPr/>
          </p:nvSpPr>
          <p:spPr>
            <a:xfrm>
              <a:off x="5800525" y="1389425"/>
              <a:ext cx="184975" cy="129500"/>
            </a:xfrm>
            <a:custGeom>
              <a:rect b="b" l="l" r="r" t="t"/>
              <a:pathLst>
                <a:path extrusionOk="0" h="5180" w="7399">
                  <a:moveTo>
                    <a:pt x="7029" y="1"/>
                  </a:moveTo>
                  <a:lnTo>
                    <a:pt x="1" y="4625"/>
                  </a:lnTo>
                  <a:lnTo>
                    <a:pt x="371" y="5180"/>
                  </a:lnTo>
                  <a:lnTo>
                    <a:pt x="7399" y="371"/>
                  </a:lnTo>
                  <a:lnTo>
                    <a:pt x="70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5754300" y="1310825"/>
              <a:ext cx="180350" cy="138750"/>
            </a:xfrm>
            <a:custGeom>
              <a:rect b="b" l="l" r="r" t="t"/>
              <a:pathLst>
                <a:path extrusionOk="0" h="5550" w="7214">
                  <a:moveTo>
                    <a:pt x="6843" y="1"/>
                  </a:moveTo>
                  <a:lnTo>
                    <a:pt x="0" y="5179"/>
                  </a:lnTo>
                  <a:lnTo>
                    <a:pt x="185" y="5549"/>
                  </a:lnTo>
                  <a:lnTo>
                    <a:pt x="7213" y="556"/>
                  </a:lnTo>
                  <a:lnTo>
                    <a:pt x="684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5703425" y="1241475"/>
              <a:ext cx="175725" cy="138750"/>
            </a:xfrm>
            <a:custGeom>
              <a:rect b="b" l="l" r="r" t="t"/>
              <a:pathLst>
                <a:path extrusionOk="0" h="5550" w="7029">
                  <a:moveTo>
                    <a:pt x="6659" y="0"/>
                  </a:moveTo>
                  <a:lnTo>
                    <a:pt x="1" y="5179"/>
                  </a:lnTo>
                  <a:lnTo>
                    <a:pt x="186" y="5549"/>
                  </a:lnTo>
                  <a:lnTo>
                    <a:pt x="7029" y="370"/>
                  </a:lnTo>
                  <a:lnTo>
                    <a:pt x="665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7"/>
            <p:cNvSpPr/>
            <p:nvPr/>
          </p:nvSpPr>
          <p:spPr>
            <a:xfrm>
              <a:off x="5647950" y="1167500"/>
              <a:ext cx="171100" cy="147975"/>
            </a:xfrm>
            <a:custGeom>
              <a:rect b="b" l="l" r="r" t="t"/>
              <a:pathLst>
                <a:path extrusionOk="0" h="5919" w="6844">
                  <a:moveTo>
                    <a:pt x="6474" y="0"/>
                  </a:moveTo>
                  <a:lnTo>
                    <a:pt x="0" y="5549"/>
                  </a:lnTo>
                  <a:lnTo>
                    <a:pt x="370" y="5919"/>
                  </a:lnTo>
                  <a:lnTo>
                    <a:pt x="6843" y="370"/>
                  </a:lnTo>
                  <a:lnTo>
                    <a:pt x="647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7"/>
            <p:cNvSpPr/>
            <p:nvPr/>
          </p:nvSpPr>
          <p:spPr>
            <a:xfrm>
              <a:off x="5583200" y="1093525"/>
              <a:ext cx="166500" cy="152600"/>
            </a:xfrm>
            <a:custGeom>
              <a:rect b="b" l="l" r="r" t="t"/>
              <a:pathLst>
                <a:path extrusionOk="0" h="6104" w="6660">
                  <a:moveTo>
                    <a:pt x="6289" y="0"/>
                  </a:moveTo>
                  <a:lnTo>
                    <a:pt x="1" y="5734"/>
                  </a:lnTo>
                  <a:lnTo>
                    <a:pt x="186" y="6103"/>
                  </a:lnTo>
                  <a:lnTo>
                    <a:pt x="6659" y="370"/>
                  </a:lnTo>
                  <a:lnTo>
                    <a:pt x="62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5536975" y="1033400"/>
              <a:ext cx="161850" cy="157225"/>
            </a:xfrm>
            <a:custGeom>
              <a:rect b="b" l="l" r="r" t="t"/>
              <a:pathLst>
                <a:path extrusionOk="0" h="6289" w="6474">
                  <a:moveTo>
                    <a:pt x="6104" y="1"/>
                  </a:moveTo>
                  <a:lnTo>
                    <a:pt x="0" y="5919"/>
                  </a:lnTo>
                  <a:lnTo>
                    <a:pt x="370" y="6289"/>
                  </a:lnTo>
                  <a:lnTo>
                    <a:pt x="6474" y="371"/>
                  </a:lnTo>
                  <a:lnTo>
                    <a:pt x="610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5476875" y="968675"/>
              <a:ext cx="157225" cy="161850"/>
            </a:xfrm>
            <a:custGeom>
              <a:rect b="b" l="l" r="r" t="t"/>
              <a:pathLst>
                <a:path extrusionOk="0" h="6474" w="6289">
                  <a:moveTo>
                    <a:pt x="5918" y="0"/>
                  </a:moveTo>
                  <a:lnTo>
                    <a:pt x="0" y="6104"/>
                  </a:lnTo>
                  <a:lnTo>
                    <a:pt x="370" y="6474"/>
                  </a:lnTo>
                  <a:lnTo>
                    <a:pt x="6288" y="370"/>
                  </a:lnTo>
                  <a:lnTo>
                    <a:pt x="591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7"/>
            <p:cNvSpPr/>
            <p:nvPr/>
          </p:nvSpPr>
          <p:spPr>
            <a:xfrm>
              <a:off x="5416750" y="908550"/>
              <a:ext cx="152625" cy="166500"/>
            </a:xfrm>
            <a:custGeom>
              <a:rect b="b" l="l" r="r" t="t"/>
              <a:pathLst>
                <a:path extrusionOk="0" h="6660" w="6105">
                  <a:moveTo>
                    <a:pt x="5549" y="1"/>
                  </a:moveTo>
                  <a:lnTo>
                    <a:pt x="1" y="6289"/>
                  </a:lnTo>
                  <a:lnTo>
                    <a:pt x="371" y="6659"/>
                  </a:lnTo>
                  <a:lnTo>
                    <a:pt x="6104" y="371"/>
                  </a:lnTo>
                  <a:lnTo>
                    <a:pt x="554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7"/>
            <p:cNvSpPr/>
            <p:nvPr/>
          </p:nvSpPr>
          <p:spPr>
            <a:xfrm>
              <a:off x="5352025" y="848450"/>
              <a:ext cx="147975" cy="171100"/>
            </a:xfrm>
            <a:custGeom>
              <a:rect b="b" l="l" r="r" t="t"/>
              <a:pathLst>
                <a:path extrusionOk="0" h="6844" w="5919">
                  <a:moveTo>
                    <a:pt x="5549" y="1"/>
                  </a:moveTo>
                  <a:lnTo>
                    <a:pt x="0" y="6474"/>
                  </a:lnTo>
                  <a:lnTo>
                    <a:pt x="370" y="6844"/>
                  </a:lnTo>
                  <a:lnTo>
                    <a:pt x="5919" y="186"/>
                  </a:lnTo>
                  <a:lnTo>
                    <a:pt x="554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7"/>
            <p:cNvSpPr/>
            <p:nvPr/>
          </p:nvSpPr>
          <p:spPr>
            <a:xfrm>
              <a:off x="5287275" y="788350"/>
              <a:ext cx="138750" cy="175725"/>
            </a:xfrm>
            <a:custGeom>
              <a:rect b="b" l="l" r="r" t="t"/>
              <a:pathLst>
                <a:path extrusionOk="0" h="7029" w="5550">
                  <a:moveTo>
                    <a:pt x="5180" y="0"/>
                  </a:moveTo>
                  <a:lnTo>
                    <a:pt x="1" y="6843"/>
                  </a:lnTo>
                  <a:lnTo>
                    <a:pt x="371" y="7028"/>
                  </a:lnTo>
                  <a:lnTo>
                    <a:pt x="5550" y="370"/>
                  </a:lnTo>
                  <a:lnTo>
                    <a:pt x="518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7"/>
            <p:cNvSpPr/>
            <p:nvPr/>
          </p:nvSpPr>
          <p:spPr>
            <a:xfrm>
              <a:off x="5217925" y="732850"/>
              <a:ext cx="134125" cy="180350"/>
            </a:xfrm>
            <a:custGeom>
              <a:rect b="b" l="l" r="r" t="t"/>
              <a:pathLst>
                <a:path extrusionOk="0" h="7214" w="5365">
                  <a:moveTo>
                    <a:pt x="4994" y="1"/>
                  </a:moveTo>
                  <a:lnTo>
                    <a:pt x="1" y="7029"/>
                  </a:lnTo>
                  <a:lnTo>
                    <a:pt x="371" y="7214"/>
                  </a:lnTo>
                  <a:lnTo>
                    <a:pt x="5364" y="371"/>
                  </a:lnTo>
                  <a:lnTo>
                    <a:pt x="499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7"/>
            <p:cNvSpPr/>
            <p:nvPr/>
          </p:nvSpPr>
          <p:spPr>
            <a:xfrm>
              <a:off x="5148575" y="682000"/>
              <a:ext cx="129500" cy="184975"/>
            </a:xfrm>
            <a:custGeom>
              <a:rect b="b" l="l" r="r" t="t"/>
              <a:pathLst>
                <a:path extrusionOk="0" h="7399" w="5180">
                  <a:moveTo>
                    <a:pt x="4809" y="0"/>
                  </a:moveTo>
                  <a:lnTo>
                    <a:pt x="0" y="7213"/>
                  </a:lnTo>
                  <a:lnTo>
                    <a:pt x="555" y="7398"/>
                  </a:lnTo>
                  <a:lnTo>
                    <a:pt x="5179" y="370"/>
                  </a:lnTo>
                  <a:lnTo>
                    <a:pt x="480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5079225" y="631125"/>
              <a:ext cx="124850" cy="189600"/>
            </a:xfrm>
            <a:custGeom>
              <a:rect b="b" l="l" r="r" t="t"/>
              <a:pathLst>
                <a:path extrusionOk="0" h="7584" w="4994">
                  <a:moveTo>
                    <a:pt x="4439" y="1"/>
                  </a:moveTo>
                  <a:lnTo>
                    <a:pt x="0" y="7399"/>
                  </a:lnTo>
                  <a:lnTo>
                    <a:pt x="370" y="7584"/>
                  </a:lnTo>
                  <a:lnTo>
                    <a:pt x="4994" y="371"/>
                  </a:lnTo>
                  <a:lnTo>
                    <a:pt x="44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7"/>
            <p:cNvSpPr/>
            <p:nvPr/>
          </p:nvSpPr>
          <p:spPr>
            <a:xfrm>
              <a:off x="5005225" y="584900"/>
              <a:ext cx="120250" cy="194225"/>
            </a:xfrm>
            <a:custGeom>
              <a:rect b="b" l="l" r="r" t="t"/>
              <a:pathLst>
                <a:path extrusionOk="0" h="7769" w="4810">
                  <a:moveTo>
                    <a:pt x="4440" y="0"/>
                  </a:moveTo>
                  <a:lnTo>
                    <a:pt x="1" y="7398"/>
                  </a:lnTo>
                  <a:lnTo>
                    <a:pt x="556" y="7768"/>
                  </a:lnTo>
                  <a:lnTo>
                    <a:pt x="4810" y="370"/>
                  </a:lnTo>
                  <a:lnTo>
                    <a:pt x="444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4931250" y="543275"/>
              <a:ext cx="115625" cy="194225"/>
            </a:xfrm>
            <a:custGeom>
              <a:rect b="b" l="l" r="r" t="t"/>
              <a:pathLst>
                <a:path extrusionOk="0" h="7769" w="4625">
                  <a:moveTo>
                    <a:pt x="4070" y="1"/>
                  </a:moveTo>
                  <a:lnTo>
                    <a:pt x="1" y="7399"/>
                  </a:lnTo>
                  <a:lnTo>
                    <a:pt x="556" y="7769"/>
                  </a:lnTo>
                  <a:lnTo>
                    <a:pt x="4625" y="186"/>
                  </a:lnTo>
                  <a:lnTo>
                    <a:pt x="40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7"/>
            <p:cNvSpPr/>
            <p:nvPr/>
          </p:nvSpPr>
          <p:spPr>
            <a:xfrm>
              <a:off x="4857275" y="501675"/>
              <a:ext cx="106375" cy="198850"/>
            </a:xfrm>
            <a:custGeom>
              <a:rect b="b" l="l" r="r" t="t"/>
              <a:pathLst>
                <a:path extrusionOk="0" h="7954" w="4255">
                  <a:moveTo>
                    <a:pt x="3884" y="0"/>
                  </a:moveTo>
                  <a:lnTo>
                    <a:pt x="1" y="7583"/>
                  </a:lnTo>
                  <a:lnTo>
                    <a:pt x="555" y="7953"/>
                  </a:lnTo>
                  <a:lnTo>
                    <a:pt x="4254" y="185"/>
                  </a:lnTo>
                  <a:lnTo>
                    <a:pt x="38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7"/>
            <p:cNvSpPr/>
            <p:nvPr/>
          </p:nvSpPr>
          <p:spPr>
            <a:xfrm>
              <a:off x="4783300" y="460050"/>
              <a:ext cx="97125" cy="203475"/>
            </a:xfrm>
            <a:custGeom>
              <a:rect b="b" l="l" r="r" t="t"/>
              <a:pathLst>
                <a:path extrusionOk="0" h="8139" w="3885">
                  <a:moveTo>
                    <a:pt x="3329" y="1"/>
                  </a:moveTo>
                  <a:lnTo>
                    <a:pt x="0" y="7954"/>
                  </a:lnTo>
                  <a:lnTo>
                    <a:pt x="370" y="8139"/>
                  </a:lnTo>
                  <a:lnTo>
                    <a:pt x="3884" y="371"/>
                  </a:lnTo>
                  <a:lnTo>
                    <a:pt x="33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7"/>
            <p:cNvSpPr/>
            <p:nvPr/>
          </p:nvSpPr>
          <p:spPr>
            <a:xfrm>
              <a:off x="4704700" y="427700"/>
              <a:ext cx="92500" cy="203450"/>
            </a:xfrm>
            <a:custGeom>
              <a:rect b="b" l="l" r="r" t="t"/>
              <a:pathLst>
                <a:path extrusionOk="0" h="8138" w="3700">
                  <a:moveTo>
                    <a:pt x="3329" y="0"/>
                  </a:moveTo>
                  <a:lnTo>
                    <a:pt x="0" y="7953"/>
                  </a:lnTo>
                  <a:lnTo>
                    <a:pt x="555" y="8138"/>
                  </a:lnTo>
                  <a:lnTo>
                    <a:pt x="3699" y="185"/>
                  </a:lnTo>
                  <a:lnTo>
                    <a:pt x="332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4626075" y="395325"/>
              <a:ext cx="87900" cy="203475"/>
            </a:xfrm>
            <a:custGeom>
              <a:rect b="b" l="l" r="r" t="t"/>
              <a:pathLst>
                <a:path extrusionOk="0" h="8139" w="3516">
                  <a:moveTo>
                    <a:pt x="2960" y="0"/>
                  </a:moveTo>
                  <a:lnTo>
                    <a:pt x="1" y="7953"/>
                  </a:lnTo>
                  <a:lnTo>
                    <a:pt x="556" y="8138"/>
                  </a:lnTo>
                  <a:lnTo>
                    <a:pt x="3515" y="185"/>
                  </a:lnTo>
                  <a:lnTo>
                    <a:pt x="296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4547475" y="362950"/>
              <a:ext cx="78625" cy="208100"/>
            </a:xfrm>
            <a:custGeom>
              <a:rect b="b" l="l" r="r" t="t"/>
              <a:pathLst>
                <a:path extrusionOk="0" h="8324" w="3145">
                  <a:moveTo>
                    <a:pt x="2590" y="1"/>
                  </a:moveTo>
                  <a:lnTo>
                    <a:pt x="1" y="8139"/>
                  </a:lnTo>
                  <a:lnTo>
                    <a:pt x="556" y="8324"/>
                  </a:lnTo>
                  <a:lnTo>
                    <a:pt x="3145" y="186"/>
                  </a:lnTo>
                  <a:lnTo>
                    <a:pt x="259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4468875" y="339825"/>
              <a:ext cx="69375" cy="208100"/>
            </a:xfrm>
            <a:custGeom>
              <a:rect b="b" l="l" r="r" t="t"/>
              <a:pathLst>
                <a:path extrusionOk="0" h="8324" w="2775">
                  <a:moveTo>
                    <a:pt x="2220" y="1"/>
                  </a:moveTo>
                  <a:lnTo>
                    <a:pt x="1" y="8139"/>
                  </a:lnTo>
                  <a:lnTo>
                    <a:pt x="370" y="8324"/>
                  </a:lnTo>
                  <a:lnTo>
                    <a:pt x="277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7"/>
            <p:cNvSpPr/>
            <p:nvPr/>
          </p:nvSpPr>
          <p:spPr>
            <a:xfrm>
              <a:off x="4385650" y="316725"/>
              <a:ext cx="64750" cy="208075"/>
            </a:xfrm>
            <a:custGeom>
              <a:rect b="b" l="l" r="r" t="t"/>
              <a:pathLst>
                <a:path extrusionOk="0" h="8323" w="2590">
                  <a:moveTo>
                    <a:pt x="2035" y="0"/>
                  </a:moveTo>
                  <a:lnTo>
                    <a:pt x="0" y="8138"/>
                  </a:lnTo>
                  <a:lnTo>
                    <a:pt x="555" y="8323"/>
                  </a:lnTo>
                  <a:lnTo>
                    <a:pt x="259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7"/>
            <p:cNvSpPr/>
            <p:nvPr/>
          </p:nvSpPr>
          <p:spPr>
            <a:xfrm>
              <a:off x="4302425" y="293600"/>
              <a:ext cx="55500" cy="212725"/>
            </a:xfrm>
            <a:custGeom>
              <a:rect b="b" l="l" r="r" t="t"/>
              <a:pathLst>
                <a:path extrusionOk="0" h="8509" w="2220">
                  <a:moveTo>
                    <a:pt x="1850" y="0"/>
                  </a:moveTo>
                  <a:lnTo>
                    <a:pt x="0" y="8323"/>
                  </a:lnTo>
                  <a:lnTo>
                    <a:pt x="555" y="8508"/>
                  </a:lnTo>
                  <a:lnTo>
                    <a:pt x="2220" y="185"/>
                  </a:lnTo>
                  <a:lnTo>
                    <a:pt x="185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7"/>
            <p:cNvSpPr/>
            <p:nvPr/>
          </p:nvSpPr>
          <p:spPr>
            <a:xfrm>
              <a:off x="4223825" y="279725"/>
              <a:ext cx="46250" cy="212725"/>
            </a:xfrm>
            <a:custGeom>
              <a:rect b="b" l="l" r="r" t="t"/>
              <a:pathLst>
                <a:path extrusionOk="0" h="8509" w="1850">
                  <a:moveTo>
                    <a:pt x="1295" y="1"/>
                  </a:moveTo>
                  <a:lnTo>
                    <a:pt x="0" y="8323"/>
                  </a:lnTo>
                  <a:lnTo>
                    <a:pt x="370" y="8508"/>
                  </a:lnTo>
                  <a:lnTo>
                    <a:pt x="18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7"/>
            <p:cNvSpPr/>
            <p:nvPr/>
          </p:nvSpPr>
          <p:spPr>
            <a:xfrm>
              <a:off x="4140600" y="261225"/>
              <a:ext cx="41625" cy="217350"/>
            </a:xfrm>
            <a:custGeom>
              <a:rect b="b" l="l" r="r" t="t"/>
              <a:pathLst>
                <a:path extrusionOk="0" h="8694" w="1665">
                  <a:moveTo>
                    <a:pt x="1110" y="1"/>
                  </a:moveTo>
                  <a:lnTo>
                    <a:pt x="0" y="8509"/>
                  </a:lnTo>
                  <a:lnTo>
                    <a:pt x="370" y="8693"/>
                  </a:lnTo>
                  <a:lnTo>
                    <a:pt x="1665" y="186"/>
                  </a:lnTo>
                  <a:lnTo>
                    <a:pt x="111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4057350" y="251975"/>
              <a:ext cx="32400" cy="212725"/>
            </a:xfrm>
            <a:custGeom>
              <a:rect b="b" l="l" r="r" t="t"/>
              <a:pathLst>
                <a:path extrusionOk="0" h="8509" w="1296">
                  <a:moveTo>
                    <a:pt x="741" y="1"/>
                  </a:moveTo>
                  <a:lnTo>
                    <a:pt x="1" y="8509"/>
                  </a:lnTo>
                  <a:lnTo>
                    <a:pt x="371" y="8509"/>
                  </a:lnTo>
                  <a:lnTo>
                    <a:pt x="129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3969500" y="242725"/>
              <a:ext cx="27775" cy="217350"/>
            </a:xfrm>
            <a:custGeom>
              <a:rect b="b" l="l" r="r" t="t"/>
              <a:pathLst>
                <a:path extrusionOk="0" h="8694" w="1111">
                  <a:moveTo>
                    <a:pt x="741" y="1"/>
                  </a:moveTo>
                  <a:lnTo>
                    <a:pt x="1" y="8509"/>
                  </a:lnTo>
                  <a:lnTo>
                    <a:pt x="556" y="8694"/>
                  </a:lnTo>
                  <a:lnTo>
                    <a:pt x="111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3886275" y="238125"/>
              <a:ext cx="23150" cy="217325"/>
            </a:xfrm>
            <a:custGeom>
              <a:rect b="b" l="l" r="r" t="t"/>
              <a:pathLst>
                <a:path extrusionOk="0" h="8693" w="926">
                  <a:moveTo>
                    <a:pt x="371" y="0"/>
                  </a:moveTo>
                  <a:lnTo>
                    <a:pt x="1" y="8693"/>
                  </a:lnTo>
                  <a:lnTo>
                    <a:pt x="556" y="8693"/>
                  </a:lnTo>
                  <a:lnTo>
                    <a:pt x="925" y="185"/>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09" name="Shape 3609"/>
        <p:cNvGrpSpPr/>
        <p:nvPr/>
      </p:nvGrpSpPr>
      <p:grpSpPr>
        <a:xfrm>
          <a:off x="0" y="0"/>
          <a:ext cx="0" cy="0"/>
          <a:chOff x="0" y="0"/>
          <a:chExt cx="0" cy="0"/>
        </a:xfrm>
      </p:grpSpPr>
      <p:sp>
        <p:nvSpPr>
          <p:cNvPr id="3610" name="Google Shape;3610;p4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3611" name="Google Shape;3611;p48"/>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3612" name="Google Shape;3612;p48"/>
          <p:cNvGrpSpPr/>
          <p:nvPr/>
        </p:nvGrpSpPr>
        <p:grpSpPr>
          <a:xfrm>
            <a:off x="1464938" y="2167205"/>
            <a:ext cx="230686" cy="202772"/>
            <a:chOff x="898875" y="244725"/>
            <a:chExt cx="481800" cy="423500"/>
          </a:xfrm>
        </p:grpSpPr>
        <p:sp>
          <p:nvSpPr>
            <p:cNvPr id="3613" name="Google Shape;3613;p4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4" name="Google Shape;3614;p4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5" name="Google Shape;3615;p4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6" name="Google Shape;3616;p4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7" name="Google Shape;3617;p4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8" name="Google Shape;3618;p4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19" name="Google Shape;3619;p48"/>
          <p:cNvGrpSpPr/>
          <p:nvPr/>
        </p:nvGrpSpPr>
        <p:grpSpPr>
          <a:xfrm>
            <a:off x="1763045" y="2153243"/>
            <a:ext cx="202760" cy="230698"/>
            <a:chOff x="1529350" y="258825"/>
            <a:chExt cx="423475" cy="481825"/>
          </a:xfrm>
        </p:grpSpPr>
        <p:sp>
          <p:nvSpPr>
            <p:cNvPr id="3620" name="Google Shape;3620;p4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1" name="Google Shape;3621;p4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22" name="Google Shape;3622;p48"/>
          <p:cNvGrpSpPr/>
          <p:nvPr/>
        </p:nvGrpSpPr>
        <p:grpSpPr>
          <a:xfrm>
            <a:off x="2030275" y="2207760"/>
            <a:ext cx="231811" cy="121663"/>
            <a:chOff x="2084325" y="363300"/>
            <a:chExt cx="484150" cy="254100"/>
          </a:xfrm>
        </p:grpSpPr>
        <p:sp>
          <p:nvSpPr>
            <p:cNvPr id="3623" name="Google Shape;3623;p4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4" name="Google Shape;3624;p4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25" name="Google Shape;3625;p48"/>
          <p:cNvGrpSpPr/>
          <p:nvPr/>
        </p:nvGrpSpPr>
        <p:grpSpPr>
          <a:xfrm>
            <a:off x="2335803" y="2153243"/>
            <a:ext cx="202760" cy="230698"/>
            <a:chOff x="2707500" y="249400"/>
            <a:chExt cx="423475" cy="481825"/>
          </a:xfrm>
        </p:grpSpPr>
        <p:sp>
          <p:nvSpPr>
            <p:cNvPr id="3626" name="Google Shape;3626;p4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7" name="Google Shape;3627;p4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28" name="Google Shape;3628;p48"/>
          <p:cNvGrpSpPr/>
          <p:nvPr/>
        </p:nvGrpSpPr>
        <p:grpSpPr>
          <a:xfrm>
            <a:off x="2617068" y="2153465"/>
            <a:ext cx="207668" cy="230255"/>
            <a:chOff x="3300325" y="249875"/>
            <a:chExt cx="433725" cy="480900"/>
          </a:xfrm>
        </p:grpSpPr>
        <p:sp>
          <p:nvSpPr>
            <p:cNvPr id="3629" name="Google Shape;3629;p4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0" name="Google Shape;3630;p4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1" name="Google Shape;3631;p4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2" name="Google Shape;3632;p4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3" name="Google Shape;3633;p4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4" name="Google Shape;3634;p4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35" name="Google Shape;3635;p48"/>
          <p:cNvGrpSpPr/>
          <p:nvPr/>
        </p:nvGrpSpPr>
        <p:grpSpPr>
          <a:xfrm>
            <a:off x="2881653" y="2153411"/>
            <a:ext cx="239603" cy="230363"/>
            <a:chOff x="3854700" y="249750"/>
            <a:chExt cx="500425" cy="481125"/>
          </a:xfrm>
        </p:grpSpPr>
        <p:sp>
          <p:nvSpPr>
            <p:cNvPr id="3636" name="Google Shape;3636;p4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7" name="Google Shape;3637;p4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8" name="Google Shape;3638;p4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9" name="Google Shape;3639;p4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0" name="Google Shape;3640;p4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1" name="Google Shape;3641;p4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2" name="Google Shape;3642;p4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3" name="Google Shape;3643;p4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44" name="Google Shape;3644;p48"/>
          <p:cNvGrpSpPr/>
          <p:nvPr/>
        </p:nvGrpSpPr>
        <p:grpSpPr>
          <a:xfrm>
            <a:off x="3165892" y="2153411"/>
            <a:ext cx="239603" cy="230363"/>
            <a:chOff x="4447550" y="249750"/>
            <a:chExt cx="500425" cy="481125"/>
          </a:xfrm>
        </p:grpSpPr>
        <p:sp>
          <p:nvSpPr>
            <p:cNvPr id="3645" name="Google Shape;3645;p4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6" name="Google Shape;3646;p4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47" name="Google Shape;3647;p48"/>
          <p:cNvGrpSpPr/>
          <p:nvPr/>
        </p:nvGrpSpPr>
        <p:grpSpPr>
          <a:xfrm>
            <a:off x="3457757" y="2153243"/>
            <a:ext cx="230698" cy="230698"/>
            <a:chOff x="5049725" y="249400"/>
            <a:chExt cx="481825" cy="481825"/>
          </a:xfrm>
        </p:grpSpPr>
        <p:sp>
          <p:nvSpPr>
            <p:cNvPr id="3648" name="Google Shape;3648;p4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9" name="Google Shape;3649;p4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50" name="Google Shape;3650;p48"/>
          <p:cNvGrpSpPr/>
          <p:nvPr/>
        </p:nvGrpSpPr>
        <p:grpSpPr>
          <a:xfrm>
            <a:off x="3739244" y="2153243"/>
            <a:ext cx="230698" cy="230698"/>
            <a:chOff x="5660400" y="238125"/>
            <a:chExt cx="481825" cy="481825"/>
          </a:xfrm>
        </p:grpSpPr>
        <p:sp>
          <p:nvSpPr>
            <p:cNvPr id="3651" name="Google Shape;3651;p4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2" name="Google Shape;3652;p4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53" name="Google Shape;3653;p48"/>
          <p:cNvGrpSpPr/>
          <p:nvPr/>
        </p:nvGrpSpPr>
        <p:grpSpPr>
          <a:xfrm>
            <a:off x="4022597" y="2153243"/>
            <a:ext cx="230698" cy="230698"/>
            <a:chOff x="6235400" y="249400"/>
            <a:chExt cx="481825" cy="481825"/>
          </a:xfrm>
        </p:grpSpPr>
        <p:sp>
          <p:nvSpPr>
            <p:cNvPr id="3654" name="Google Shape;3654;p4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5" name="Google Shape;3655;p4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6" name="Google Shape;3656;p4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7" name="Google Shape;3657;p4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8" name="Google Shape;3658;p4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59" name="Google Shape;3659;p48"/>
          <p:cNvGrpSpPr/>
          <p:nvPr/>
        </p:nvGrpSpPr>
        <p:grpSpPr>
          <a:xfrm>
            <a:off x="1464608" y="2455652"/>
            <a:ext cx="231344" cy="202724"/>
            <a:chOff x="899850" y="871450"/>
            <a:chExt cx="483175" cy="423400"/>
          </a:xfrm>
        </p:grpSpPr>
        <p:sp>
          <p:nvSpPr>
            <p:cNvPr id="3660" name="Google Shape;3660;p4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1" name="Google Shape;3661;p4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2" name="Google Shape;3662;p4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3" name="Google Shape;3663;p4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64" name="Google Shape;3664;p48"/>
          <p:cNvSpPr/>
          <p:nvPr/>
        </p:nvSpPr>
        <p:spPr>
          <a:xfrm>
            <a:off x="1761644" y="2441644"/>
            <a:ext cx="205501" cy="23069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65" name="Google Shape;3665;p48"/>
          <p:cNvGrpSpPr/>
          <p:nvPr/>
        </p:nvGrpSpPr>
        <p:grpSpPr>
          <a:xfrm>
            <a:off x="2030383" y="2441659"/>
            <a:ext cx="231596" cy="230710"/>
            <a:chOff x="2085450" y="842250"/>
            <a:chExt cx="483700" cy="481850"/>
          </a:xfrm>
        </p:grpSpPr>
        <p:sp>
          <p:nvSpPr>
            <p:cNvPr id="3666" name="Google Shape;3666;p4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7" name="Google Shape;3667;p4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8" name="Google Shape;3668;p4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69" name="Google Shape;3669;p48"/>
          <p:cNvGrpSpPr/>
          <p:nvPr/>
        </p:nvGrpSpPr>
        <p:grpSpPr>
          <a:xfrm>
            <a:off x="2321816" y="2441665"/>
            <a:ext cx="230734" cy="230698"/>
            <a:chOff x="2685825" y="840375"/>
            <a:chExt cx="481900" cy="481825"/>
          </a:xfrm>
        </p:grpSpPr>
        <p:sp>
          <p:nvSpPr>
            <p:cNvPr id="3670" name="Google Shape;3670;p4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1" name="Google Shape;3671;p4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72" name="Google Shape;3672;p48"/>
          <p:cNvGrpSpPr/>
          <p:nvPr/>
        </p:nvGrpSpPr>
        <p:grpSpPr>
          <a:xfrm>
            <a:off x="2601752" y="2441449"/>
            <a:ext cx="238299" cy="231129"/>
            <a:chOff x="3270675" y="841800"/>
            <a:chExt cx="497700" cy="482725"/>
          </a:xfrm>
        </p:grpSpPr>
        <p:sp>
          <p:nvSpPr>
            <p:cNvPr id="3673" name="Google Shape;3673;p4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4" name="Google Shape;3674;p4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5" name="Google Shape;3675;p4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76" name="Google Shape;3676;p48"/>
          <p:cNvSpPr/>
          <p:nvPr/>
        </p:nvSpPr>
        <p:spPr>
          <a:xfrm>
            <a:off x="2886029" y="2448849"/>
            <a:ext cx="230698" cy="216286"/>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77" name="Google Shape;3677;p48"/>
          <p:cNvGrpSpPr/>
          <p:nvPr/>
        </p:nvGrpSpPr>
        <p:grpSpPr>
          <a:xfrm>
            <a:off x="3170346" y="2455634"/>
            <a:ext cx="230698" cy="202760"/>
            <a:chOff x="4467200" y="877100"/>
            <a:chExt cx="481825" cy="423475"/>
          </a:xfrm>
        </p:grpSpPr>
        <p:sp>
          <p:nvSpPr>
            <p:cNvPr id="3678" name="Google Shape;3678;p4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9" name="Google Shape;3679;p4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0" name="Google Shape;3680;p4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1" name="Google Shape;3681;p4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82" name="Google Shape;3682;p48"/>
          <p:cNvGrpSpPr/>
          <p:nvPr/>
        </p:nvGrpSpPr>
        <p:grpSpPr>
          <a:xfrm>
            <a:off x="3452478" y="2441659"/>
            <a:ext cx="241255" cy="230710"/>
            <a:chOff x="5045500" y="842250"/>
            <a:chExt cx="503875" cy="481850"/>
          </a:xfrm>
        </p:grpSpPr>
        <p:sp>
          <p:nvSpPr>
            <p:cNvPr id="3683" name="Google Shape;3683;p4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4" name="Google Shape;3684;p4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85" name="Google Shape;3685;p48"/>
          <p:cNvGrpSpPr/>
          <p:nvPr/>
        </p:nvGrpSpPr>
        <p:grpSpPr>
          <a:xfrm>
            <a:off x="3740022" y="2459488"/>
            <a:ext cx="229142" cy="195051"/>
            <a:chOff x="5645200" y="879425"/>
            <a:chExt cx="478575" cy="407375"/>
          </a:xfrm>
        </p:grpSpPr>
        <p:sp>
          <p:nvSpPr>
            <p:cNvPr id="3686" name="Google Shape;3686;p4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7" name="Google Shape;3687;p4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8" name="Google Shape;3688;p4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9" name="Google Shape;3689;p4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0" name="Google Shape;3690;p4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1" name="Google Shape;3691;p4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92" name="Google Shape;3692;p48"/>
          <p:cNvGrpSpPr/>
          <p:nvPr/>
        </p:nvGrpSpPr>
        <p:grpSpPr>
          <a:xfrm>
            <a:off x="4036560" y="2441665"/>
            <a:ext cx="202772" cy="230698"/>
            <a:chOff x="6264525" y="842250"/>
            <a:chExt cx="423500" cy="481825"/>
          </a:xfrm>
        </p:grpSpPr>
        <p:sp>
          <p:nvSpPr>
            <p:cNvPr id="3693" name="Google Shape;3693;p4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4" name="Google Shape;3694;p4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5" name="Google Shape;3695;p4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6" name="Google Shape;3696;p4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7" name="Google Shape;3697;p4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8" name="Google Shape;3698;p4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9" name="Google Shape;3699;p4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00" name="Google Shape;3700;p48"/>
          <p:cNvGrpSpPr/>
          <p:nvPr/>
        </p:nvGrpSpPr>
        <p:grpSpPr>
          <a:xfrm>
            <a:off x="1464932" y="2723636"/>
            <a:ext cx="230698" cy="230698"/>
            <a:chOff x="900750" y="1436075"/>
            <a:chExt cx="481825" cy="481825"/>
          </a:xfrm>
        </p:grpSpPr>
        <p:sp>
          <p:nvSpPr>
            <p:cNvPr id="3701" name="Google Shape;3701;p4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2" name="Google Shape;3702;p4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3" name="Google Shape;3703;p4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4" name="Google Shape;3704;p4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05" name="Google Shape;3705;p48"/>
          <p:cNvGrpSpPr/>
          <p:nvPr/>
        </p:nvGrpSpPr>
        <p:grpSpPr>
          <a:xfrm>
            <a:off x="1749075" y="2764633"/>
            <a:ext cx="230698" cy="148703"/>
            <a:chOff x="1492675" y="1520750"/>
            <a:chExt cx="481825" cy="310575"/>
          </a:xfrm>
        </p:grpSpPr>
        <p:sp>
          <p:nvSpPr>
            <p:cNvPr id="3706" name="Google Shape;3706;p4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7" name="Google Shape;3707;p4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08" name="Google Shape;3708;p48"/>
          <p:cNvGrpSpPr/>
          <p:nvPr/>
        </p:nvGrpSpPr>
        <p:grpSpPr>
          <a:xfrm>
            <a:off x="2026384" y="2723624"/>
            <a:ext cx="239592" cy="230722"/>
            <a:chOff x="2071000" y="1435025"/>
            <a:chExt cx="500400" cy="481875"/>
          </a:xfrm>
        </p:grpSpPr>
        <p:sp>
          <p:nvSpPr>
            <p:cNvPr id="3709" name="Google Shape;3709;p4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0" name="Google Shape;3710;p4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1" name="Google Shape;3711;p4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12" name="Google Shape;3712;p48"/>
          <p:cNvGrpSpPr/>
          <p:nvPr/>
        </p:nvGrpSpPr>
        <p:grpSpPr>
          <a:xfrm>
            <a:off x="2317543" y="2737791"/>
            <a:ext cx="239280" cy="202389"/>
            <a:chOff x="2678350" y="1464650"/>
            <a:chExt cx="499750" cy="422700"/>
          </a:xfrm>
        </p:grpSpPr>
        <p:sp>
          <p:nvSpPr>
            <p:cNvPr id="3713" name="Google Shape;3713;p4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4" name="Google Shape;3714;p4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5" name="Google Shape;3715;p4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16" name="Google Shape;3716;p48"/>
          <p:cNvGrpSpPr/>
          <p:nvPr/>
        </p:nvGrpSpPr>
        <p:grpSpPr>
          <a:xfrm>
            <a:off x="2605553" y="2723636"/>
            <a:ext cx="230698" cy="230698"/>
            <a:chOff x="3271200" y="1435075"/>
            <a:chExt cx="481825" cy="481825"/>
          </a:xfrm>
        </p:grpSpPr>
        <p:sp>
          <p:nvSpPr>
            <p:cNvPr id="3717" name="Google Shape;3717;p4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8" name="Google Shape;3718;p4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19" name="Google Shape;3719;p48"/>
          <p:cNvGrpSpPr/>
          <p:nvPr/>
        </p:nvGrpSpPr>
        <p:grpSpPr>
          <a:xfrm>
            <a:off x="2884681" y="2723624"/>
            <a:ext cx="233547" cy="230722"/>
            <a:chOff x="3858100" y="1435075"/>
            <a:chExt cx="487775" cy="481875"/>
          </a:xfrm>
        </p:grpSpPr>
        <p:sp>
          <p:nvSpPr>
            <p:cNvPr id="3720" name="Google Shape;3720;p4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1" name="Google Shape;3721;p4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2" name="Google Shape;3722;p4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3" name="Google Shape;3723;p4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4" name="Google Shape;3724;p4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25" name="Google Shape;3725;p48"/>
          <p:cNvGrpSpPr/>
          <p:nvPr/>
        </p:nvGrpSpPr>
        <p:grpSpPr>
          <a:xfrm>
            <a:off x="3170345" y="2723636"/>
            <a:ext cx="230698" cy="230698"/>
            <a:chOff x="4456875" y="1435075"/>
            <a:chExt cx="481825" cy="481825"/>
          </a:xfrm>
        </p:grpSpPr>
        <p:sp>
          <p:nvSpPr>
            <p:cNvPr id="3726" name="Google Shape;3726;p4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7" name="Google Shape;3727;p4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8" name="Google Shape;3728;p4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9" name="Google Shape;3729;p4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0" name="Google Shape;3730;p4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1" name="Google Shape;3731;p4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2" name="Google Shape;3732;p4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3" name="Google Shape;3733;p4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4" name="Google Shape;3734;p4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5" name="Google Shape;3735;p4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6" name="Google Shape;3736;p4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7" name="Google Shape;3737;p4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8" name="Google Shape;3738;p4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9" name="Google Shape;3739;p4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0" name="Google Shape;3740;p4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1" name="Google Shape;3741;p4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2" name="Google Shape;3742;p4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3" name="Google Shape;3743;p4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4" name="Google Shape;3744;p4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45" name="Google Shape;3745;p48"/>
          <p:cNvGrpSpPr/>
          <p:nvPr/>
        </p:nvGrpSpPr>
        <p:grpSpPr>
          <a:xfrm>
            <a:off x="3456626" y="2723630"/>
            <a:ext cx="232960" cy="230710"/>
            <a:chOff x="5049725" y="1435050"/>
            <a:chExt cx="486550" cy="481850"/>
          </a:xfrm>
        </p:grpSpPr>
        <p:sp>
          <p:nvSpPr>
            <p:cNvPr id="3746" name="Google Shape;3746;p4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7" name="Google Shape;3747;p4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8" name="Google Shape;3748;p4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9" name="Google Shape;3749;p4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50" name="Google Shape;3750;p48"/>
          <p:cNvGrpSpPr/>
          <p:nvPr/>
        </p:nvGrpSpPr>
        <p:grpSpPr>
          <a:xfrm>
            <a:off x="3739208" y="2723636"/>
            <a:ext cx="230770" cy="230698"/>
            <a:chOff x="5642475" y="1435075"/>
            <a:chExt cx="481975" cy="481825"/>
          </a:xfrm>
        </p:grpSpPr>
        <p:sp>
          <p:nvSpPr>
            <p:cNvPr id="3751" name="Google Shape;3751;p4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2" name="Google Shape;3752;p4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3" name="Google Shape;3753;p4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54" name="Google Shape;3754;p48"/>
          <p:cNvGrpSpPr/>
          <p:nvPr/>
        </p:nvGrpSpPr>
        <p:grpSpPr>
          <a:xfrm>
            <a:off x="4021065" y="2723630"/>
            <a:ext cx="233762" cy="230710"/>
            <a:chOff x="6232000" y="1435050"/>
            <a:chExt cx="488225" cy="481850"/>
          </a:xfrm>
        </p:grpSpPr>
        <p:sp>
          <p:nvSpPr>
            <p:cNvPr id="3755" name="Google Shape;3755;p4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6" name="Google Shape;3756;p4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7" name="Google Shape;3757;p4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8" name="Google Shape;3758;p4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9" name="Google Shape;3759;p4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60" name="Google Shape;3760;p48"/>
          <p:cNvGrpSpPr/>
          <p:nvPr/>
        </p:nvGrpSpPr>
        <p:grpSpPr>
          <a:xfrm>
            <a:off x="1478302" y="3004925"/>
            <a:ext cx="203957" cy="229704"/>
            <a:chOff x="924450" y="2028975"/>
            <a:chExt cx="425975" cy="479750"/>
          </a:xfrm>
        </p:grpSpPr>
        <p:sp>
          <p:nvSpPr>
            <p:cNvPr id="3761" name="Google Shape;3761;p4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2" name="Google Shape;3762;p4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3" name="Google Shape;3763;p4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64" name="Google Shape;3764;p48"/>
          <p:cNvGrpSpPr/>
          <p:nvPr/>
        </p:nvGrpSpPr>
        <p:grpSpPr>
          <a:xfrm>
            <a:off x="2030813" y="3018391"/>
            <a:ext cx="230734" cy="202772"/>
            <a:chOff x="2085450" y="2057100"/>
            <a:chExt cx="481900" cy="423500"/>
          </a:xfrm>
        </p:grpSpPr>
        <p:sp>
          <p:nvSpPr>
            <p:cNvPr id="3765" name="Google Shape;3765;p4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6" name="Google Shape;3766;p4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7" name="Google Shape;3767;p4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68" name="Google Shape;3768;p48"/>
          <p:cNvGrpSpPr/>
          <p:nvPr/>
        </p:nvGrpSpPr>
        <p:grpSpPr>
          <a:xfrm>
            <a:off x="2321816" y="3034198"/>
            <a:ext cx="230734" cy="171159"/>
            <a:chOff x="2678275" y="2090100"/>
            <a:chExt cx="481900" cy="357475"/>
          </a:xfrm>
        </p:grpSpPr>
        <p:sp>
          <p:nvSpPr>
            <p:cNvPr id="3769" name="Google Shape;3769;p4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0" name="Google Shape;3770;p4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1" name="Google Shape;3771;p4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2" name="Google Shape;3772;p4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3" name="Google Shape;3773;p4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74" name="Google Shape;3774;p48"/>
          <p:cNvGrpSpPr/>
          <p:nvPr/>
        </p:nvGrpSpPr>
        <p:grpSpPr>
          <a:xfrm>
            <a:off x="2646323" y="3042493"/>
            <a:ext cx="149158" cy="154569"/>
            <a:chOff x="3357325" y="2093500"/>
            <a:chExt cx="311525" cy="322825"/>
          </a:xfrm>
        </p:grpSpPr>
        <p:sp>
          <p:nvSpPr>
            <p:cNvPr id="3775" name="Google Shape;3775;p4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6" name="Google Shape;3776;p4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7" name="Google Shape;3777;p4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78" name="Google Shape;3778;p48"/>
          <p:cNvSpPr/>
          <p:nvPr/>
        </p:nvSpPr>
        <p:spPr>
          <a:xfrm>
            <a:off x="2887926" y="3012344"/>
            <a:ext cx="226903" cy="214766"/>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79" name="Google Shape;3779;p48"/>
          <p:cNvGrpSpPr/>
          <p:nvPr/>
        </p:nvGrpSpPr>
        <p:grpSpPr>
          <a:xfrm>
            <a:off x="3186385" y="3004428"/>
            <a:ext cx="198618" cy="230698"/>
            <a:chOff x="4492800" y="2027925"/>
            <a:chExt cx="414825" cy="481825"/>
          </a:xfrm>
        </p:grpSpPr>
        <p:sp>
          <p:nvSpPr>
            <p:cNvPr id="3780" name="Google Shape;3780;p4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1" name="Google Shape;3781;p4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82" name="Google Shape;3782;p48"/>
          <p:cNvGrpSpPr/>
          <p:nvPr/>
        </p:nvGrpSpPr>
        <p:grpSpPr>
          <a:xfrm>
            <a:off x="3457775" y="3004423"/>
            <a:ext cx="230662" cy="230710"/>
            <a:chOff x="5049725" y="2027900"/>
            <a:chExt cx="481750" cy="481850"/>
          </a:xfrm>
        </p:grpSpPr>
        <p:sp>
          <p:nvSpPr>
            <p:cNvPr id="3783" name="Google Shape;3783;p4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4" name="Google Shape;3784;p4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5" name="Google Shape;3785;p4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6" name="Google Shape;3786;p4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7" name="Google Shape;3787;p4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8" name="Google Shape;3788;p4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9" name="Google Shape;3789;p4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0" name="Google Shape;3790;p4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91" name="Google Shape;3791;p48"/>
          <p:cNvGrpSpPr/>
          <p:nvPr/>
        </p:nvGrpSpPr>
        <p:grpSpPr>
          <a:xfrm>
            <a:off x="3779828" y="3004482"/>
            <a:ext cx="149529" cy="230590"/>
            <a:chOff x="5726350" y="2028150"/>
            <a:chExt cx="312300" cy="481600"/>
          </a:xfrm>
        </p:grpSpPr>
        <p:sp>
          <p:nvSpPr>
            <p:cNvPr id="3792" name="Google Shape;3792;p4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3" name="Google Shape;3793;p4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4" name="Google Shape;3794;p4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95" name="Google Shape;3795;p48"/>
          <p:cNvGrpSpPr/>
          <p:nvPr/>
        </p:nvGrpSpPr>
        <p:grpSpPr>
          <a:xfrm>
            <a:off x="4024764" y="3006595"/>
            <a:ext cx="226365" cy="226365"/>
            <a:chOff x="6239925" y="2032450"/>
            <a:chExt cx="472775" cy="472775"/>
          </a:xfrm>
        </p:grpSpPr>
        <p:sp>
          <p:nvSpPr>
            <p:cNvPr id="3796" name="Google Shape;3796;p4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7" name="Google Shape;3797;p4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98" name="Google Shape;3798;p48"/>
          <p:cNvGrpSpPr/>
          <p:nvPr/>
        </p:nvGrpSpPr>
        <p:grpSpPr>
          <a:xfrm>
            <a:off x="4330172" y="2205605"/>
            <a:ext cx="227562" cy="126092"/>
            <a:chOff x="903075" y="2730000"/>
            <a:chExt cx="475275" cy="263350"/>
          </a:xfrm>
        </p:grpSpPr>
        <p:sp>
          <p:nvSpPr>
            <p:cNvPr id="3799" name="Google Shape;3799;p4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0" name="Google Shape;3800;p4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1" name="Google Shape;3801;p4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02" name="Google Shape;3802;p48"/>
          <p:cNvGrpSpPr/>
          <p:nvPr/>
        </p:nvGrpSpPr>
        <p:grpSpPr>
          <a:xfrm>
            <a:off x="1749075" y="3004428"/>
            <a:ext cx="230698" cy="230698"/>
            <a:chOff x="1492675" y="2027925"/>
            <a:chExt cx="481825" cy="481825"/>
          </a:xfrm>
        </p:grpSpPr>
        <p:sp>
          <p:nvSpPr>
            <p:cNvPr id="3803" name="Google Shape;3803;p4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4" name="Google Shape;3804;p4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5" name="Google Shape;3805;p4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6" name="Google Shape;3806;p4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7" name="Google Shape;3807;p4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08" name="Google Shape;3808;p48"/>
          <p:cNvGrpSpPr/>
          <p:nvPr/>
        </p:nvGrpSpPr>
        <p:grpSpPr>
          <a:xfrm>
            <a:off x="4623101" y="2153302"/>
            <a:ext cx="230698" cy="230698"/>
            <a:chOff x="1492675" y="2620775"/>
            <a:chExt cx="481825" cy="481825"/>
          </a:xfrm>
        </p:grpSpPr>
        <p:sp>
          <p:nvSpPr>
            <p:cNvPr id="3809" name="Google Shape;3809;p4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0" name="Google Shape;3810;p4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11" name="Google Shape;3811;p48"/>
          <p:cNvSpPr/>
          <p:nvPr/>
        </p:nvSpPr>
        <p:spPr>
          <a:xfrm>
            <a:off x="4895078" y="2153237"/>
            <a:ext cx="239711" cy="23069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12" name="Google Shape;3812;p48"/>
          <p:cNvGrpSpPr/>
          <p:nvPr/>
        </p:nvGrpSpPr>
        <p:grpSpPr>
          <a:xfrm>
            <a:off x="5183268" y="2164171"/>
            <a:ext cx="226843" cy="208960"/>
            <a:chOff x="2682350" y="2643425"/>
            <a:chExt cx="473775" cy="436425"/>
          </a:xfrm>
        </p:grpSpPr>
        <p:sp>
          <p:nvSpPr>
            <p:cNvPr id="3813" name="Google Shape;3813;p4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4" name="Google Shape;3814;p4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5" name="Google Shape;3815;p4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6" name="Google Shape;3816;p4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7" name="Google Shape;3817;p4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8" name="Google Shape;3818;p4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9" name="Google Shape;3819;p4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20" name="Google Shape;3820;p48"/>
          <p:cNvGrpSpPr/>
          <p:nvPr/>
        </p:nvGrpSpPr>
        <p:grpSpPr>
          <a:xfrm>
            <a:off x="5499808" y="2153302"/>
            <a:ext cx="162205" cy="230698"/>
            <a:chOff x="3342725" y="2620775"/>
            <a:chExt cx="338775" cy="481825"/>
          </a:xfrm>
        </p:grpSpPr>
        <p:sp>
          <p:nvSpPr>
            <p:cNvPr id="3821" name="Google Shape;3821;p4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2" name="Google Shape;3822;p4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3" name="Google Shape;3823;p4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24" name="Google Shape;3824;p48"/>
          <p:cNvGrpSpPr/>
          <p:nvPr/>
        </p:nvGrpSpPr>
        <p:grpSpPr>
          <a:xfrm>
            <a:off x="5767565" y="2153302"/>
            <a:ext cx="189246" cy="230698"/>
            <a:chOff x="3907325" y="2620775"/>
            <a:chExt cx="395250" cy="481825"/>
          </a:xfrm>
        </p:grpSpPr>
        <p:sp>
          <p:nvSpPr>
            <p:cNvPr id="3825" name="Google Shape;3825;p4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6" name="Google Shape;3826;p4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7" name="Google Shape;3827;p4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8" name="Google Shape;3828;p4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29" name="Google Shape;3829;p48"/>
          <p:cNvGrpSpPr/>
          <p:nvPr/>
        </p:nvGrpSpPr>
        <p:grpSpPr>
          <a:xfrm>
            <a:off x="6034939" y="2160514"/>
            <a:ext cx="230698" cy="216274"/>
            <a:chOff x="4456875" y="2635825"/>
            <a:chExt cx="481825" cy="451700"/>
          </a:xfrm>
        </p:grpSpPr>
        <p:sp>
          <p:nvSpPr>
            <p:cNvPr id="3830" name="Google Shape;3830;p4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1" name="Google Shape;3831;p4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2" name="Google Shape;3832;p4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3" name="Google Shape;3833;p4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4" name="Google Shape;3834;p4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5" name="Google Shape;3835;p4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36" name="Google Shape;3836;p48"/>
          <p:cNvGrpSpPr/>
          <p:nvPr/>
        </p:nvGrpSpPr>
        <p:grpSpPr>
          <a:xfrm>
            <a:off x="6323895" y="2160514"/>
            <a:ext cx="230698" cy="216274"/>
            <a:chOff x="5049725" y="2635825"/>
            <a:chExt cx="481825" cy="451700"/>
          </a:xfrm>
        </p:grpSpPr>
        <p:sp>
          <p:nvSpPr>
            <p:cNvPr id="3837" name="Google Shape;3837;p4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8" name="Google Shape;3838;p4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9" name="Google Shape;3839;p4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40" name="Google Shape;3840;p48"/>
          <p:cNvGrpSpPr/>
          <p:nvPr/>
        </p:nvGrpSpPr>
        <p:grpSpPr>
          <a:xfrm>
            <a:off x="6604855" y="2153601"/>
            <a:ext cx="230231" cy="230099"/>
            <a:chOff x="5643000" y="2621375"/>
            <a:chExt cx="480850" cy="480575"/>
          </a:xfrm>
        </p:grpSpPr>
        <p:sp>
          <p:nvSpPr>
            <p:cNvPr id="3841" name="Google Shape;3841;p4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2" name="Google Shape;3842;p4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3" name="Google Shape;3843;p4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4" name="Google Shape;3844;p4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5" name="Google Shape;3845;p4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6" name="Google Shape;3846;p4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7" name="Google Shape;3847;p4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48" name="Google Shape;3848;p48"/>
          <p:cNvGrpSpPr/>
          <p:nvPr/>
        </p:nvGrpSpPr>
        <p:grpSpPr>
          <a:xfrm>
            <a:off x="6890046" y="2153302"/>
            <a:ext cx="230770" cy="230698"/>
            <a:chOff x="6235250" y="2620775"/>
            <a:chExt cx="481975" cy="481825"/>
          </a:xfrm>
        </p:grpSpPr>
        <p:sp>
          <p:nvSpPr>
            <p:cNvPr id="3849" name="Google Shape;3849;p4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0" name="Google Shape;3850;p4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1" name="Google Shape;3851;p4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2" name="Google Shape;3852;p4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3" name="Google Shape;3853;p4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54" name="Google Shape;3854;p48"/>
          <p:cNvSpPr/>
          <p:nvPr/>
        </p:nvSpPr>
        <p:spPr>
          <a:xfrm>
            <a:off x="4326623" y="2448089"/>
            <a:ext cx="234624" cy="217806"/>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55" name="Google Shape;3855;p48"/>
          <p:cNvGrpSpPr/>
          <p:nvPr/>
        </p:nvGrpSpPr>
        <p:grpSpPr>
          <a:xfrm>
            <a:off x="4622474" y="2441724"/>
            <a:ext cx="231955" cy="230698"/>
            <a:chOff x="1535000" y="3223325"/>
            <a:chExt cx="484450" cy="481825"/>
          </a:xfrm>
        </p:grpSpPr>
        <p:sp>
          <p:nvSpPr>
            <p:cNvPr id="3856" name="Google Shape;3856;p4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7" name="Google Shape;3857;p4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8" name="Google Shape;3858;p4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59" name="Google Shape;3859;p48"/>
          <p:cNvGrpSpPr/>
          <p:nvPr/>
        </p:nvGrpSpPr>
        <p:grpSpPr>
          <a:xfrm>
            <a:off x="4899627" y="2465729"/>
            <a:ext cx="230698" cy="182686"/>
            <a:chOff x="2085525" y="3263750"/>
            <a:chExt cx="481825" cy="381550"/>
          </a:xfrm>
        </p:grpSpPr>
        <p:sp>
          <p:nvSpPr>
            <p:cNvPr id="3860" name="Google Shape;3860;p4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1" name="Google Shape;3861;p4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62" name="Google Shape;3862;p48"/>
          <p:cNvSpPr/>
          <p:nvPr/>
        </p:nvSpPr>
        <p:spPr>
          <a:xfrm>
            <a:off x="5181287" y="2487528"/>
            <a:ext cx="230698" cy="138924"/>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63" name="Google Shape;3863;p48"/>
          <p:cNvGrpSpPr/>
          <p:nvPr/>
        </p:nvGrpSpPr>
        <p:grpSpPr>
          <a:xfrm>
            <a:off x="5465239" y="2441717"/>
            <a:ext cx="231344" cy="230710"/>
            <a:chOff x="3270450" y="3213625"/>
            <a:chExt cx="483175" cy="481850"/>
          </a:xfrm>
        </p:grpSpPr>
        <p:sp>
          <p:nvSpPr>
            <p:cNvPr id="3864" name="Google Shape;3864;p4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5" name="Google Shape;3865;p4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66" name="Google Shape;3866;p48"/>
          <p:cNvGrpSpPr/>
          <p:nvPr/>
        </p:nvGrpSpPr>
        <p:grpSpPr>
          <a:xfrm>
            <a:off x="5804750" y="2441723"/>
            <a:ext cx="114876" cy="230698"/>
            <a:chOff x="3984950" y="3213600"/>
            <a:chExt cx="239925" cy="481825"/>
          </a:xfrm>
        </p:grpSpPr>
        <p:sp>
          <p:nvSpPr>
            <p:cNvPr id="3867" name="Google Shape;3867;p4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8" name="Google Shape;3868;p4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69" name="Google Shape;3869;p48"/>
          <p:cNvSpPr/>
          <p:nvPr/>
        </p:nvSpPr>
        <p:spPr>
          <a:xfrm>
            <a:off x="6034832" y="2441644"/>
            <a:ext cx="230734" cy="230698"/>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0" name="Google Shape;3870;p48"/>
          <p:cNvSpPr/>
          <p:nvPr/>
        </p:nvSpPr>
        <p:spPr>
          <a:xfrm>
            <a:off x="6323794" y="2455145"/>
            <a:ext cx="230698" cy="20369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71" name="Google Shape;3871;p48"/>
          <p:cNvGrpSpPr/>
          <p:nvPr/>
        </p:nvGrpSpPr>
        <p:grpSpPr>
          <a:xfrm>
            <a:off x="6599193" y="2461911"/>
            <a:ext cx="241555" cy="190323"/>
            <a:chOff x="5629975" y="3255775"/>
            <a:chExt cx="504500" cy="397500"/>
          </a:xfrm>
        </p:grpSpPr>
        <p:sp>
          <p:nvSpPr>
            <p:cNvPr id="3872" name="Google Shape;3872;p4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3" name="Google Shape;3873;p4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4" name="Google Shape;3874;p4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5" name="Google Shape;3875;p4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6" name="Google Shape;3876;p4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77" name="Google Shape;3877;p48"/>
          <p:cNvGrpSpPr/>
          <p:nvPr/>
        </p:nvGrpSpPr>
        <p:grpSpPr>
          <a:xfrm>
            <a:off x="6889741" y="2461983"/>
            <a:ext cx="231380" cy="190179"/>
            <a:chOff x="6234950" y="3255925"/>
            <a:chExt cx="483250" cy="397200"/>
          </a:xfrm>
        </p:grpSpPr>
        <p:sp>
          <p:nvSpPr>
            <p:cNvPr id="3878" name="Google Shape;3878;p4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9" name="Google Shape;3879;p4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0" name="Google Shape;3880;p4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1" name="Google Shape;3881;p4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2" name="Google Shape;3882;p4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3" name="Google Shape;3883;p4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84" name="Google Shape;3884;p48"/>
          <p:cNvGrpSpPr/>
          <p:nvPr/>
        </p:nvGrpSpPr>
        <p:grpSpPr>
          <a:xfrm>
            <a:off x="4335816" y="2723695"/>
            <a:ext cx="216274" cy="230698"/>
            <a:chOff x="914900" y="3806450"/>
            <a:chExt cx="451700" cy="481825"/>
          </a:xfrm>
        </p:grpSpPr>
        <p:sp>
          <p:nvSpPr>
            <p:cNvPr id="3885" name="Google Shape;3885;p4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6" name="Google Shape;3886;p4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7" name="Google Shape;3887;p4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8" name="Google Shape;3888;p4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9" name="Google Shape;3889;p4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90" name="Google Shape;3890;p48"/>
          <p:cNvGrpSpPr/>
          <p:nvPr/>
        </p:nvGrpSpPr>
        <p:grpSpPr>
          <a:xfrm>
            <a:off x="4620689" y="2723569"/>
            <a:ext cx="235522" cy="230949"/>
            <a:chOff x="1490050" y="3805975"/>
            <a:chExt cx="491900" cy="482350"/>
          </a:xfrm>
        </p:grpSpPr>
        <p:sp>
          <p:nvSpPr>
            <p:cNvPr id="3891" name="Google Shape;3891;p4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2" name="Google Shape;3892;p4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3" name="Google Shape;3893;p4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4" name="Google Shape;3894;p4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95" name="Google Shape;3895;p48"/>
          <p:cNvGrpSpPr/>
          <p:nvPr/>
        </p:nvGrpSpPr>
        <p:grpSpPr>
          <a:xfrm>
            <a:off x="4908927" y="2723695"/>
            <a:ext cx="212096" cy="230698"/>
            <a:chOff x="2104275" y="3806450"/>
            <a:chExt cx="442975" cy="481825"/>
          </a:xfrm>
        </p:grpSpPr>
        <p:sp>
          <p:nvSpPr>
            <p:cNvPr id="3896" name="Google Shape;3896;p4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7" name="Google Shape;3897;p4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98" name="Google Shape;3898;p48"/>
          <p:cNvGrpSpPr/>
          <p:nvPr/>
        </p:nvGrpSpPr>
        <p:grpSpPr>
          <a:xfrm>
            <a:off x="5196925" y="2723695"/>
            <a:ext cx="199528" cy="230698"/>
            <a:chOff x="2710875" y="3806450"/>
            <a:chExt cx="416725" cy="481825"/>
          </a:xfrm>
        </p:grpSpPr>
        <p:sp>
          <p:nvSpPr>
            <p:cNvPr id="3899" name="Google Shape;3899;p4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0" name="Google Shape;3900;p4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01" name="Google Shape;3901;p48"/>
          <p:cNvGrpSpPr/>
          <p:nvPr/>
        </p:nvGrpSpPr>
        <p:grpSpPr>
          <a:xfrm>
            <a:off x="5465562" y="2751196"/>
            <a:ext cx="230698" cy="175696"/>
            <a:chOff x="3271200" y="3863875"/>
            <a:chExt cx="481825" cy="366950"/>
          </a:xfrm>
        </p:grpSpPr>
        <p:sp>
          <p:nvSpPr>
            <p:cNvPr id="3902" name="Google Shape;3902;p4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3" name="Google Shape;3903;p4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04" name="Google Shape;3904;p48"/>
          <p:cNvGrpSpPr/>
          <p:nvPr/>
        </p:nvGrpSpPr>
        <p:grpSpPr>
          <a:xfrm>
            <a:off x="5761706" y="2723850"/>
            <a:ext cx="200964" cy="230387"/>
            <a:chOff x="3895050" y="3806775"/>
            <a:chExt cx="419725" cy="481175"/>
          </a:xfrm>
        </p:grpSpPr>
        <p:sp>
          <p:nvSpPr>
            <p:cNvPr id="3905" name="Google Shape;3905;p4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6" name="Google Shape;3906;p4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07" name="Google Shape;3907;p48"/>
          <p:cNvGrpSpPr/>
          <p:nvPr/>
        </p:nvGrpSpPr>
        <p:grpSpPr>
          <a:xfrm>
            <a:off x="6035945" y="2723701"/>
            <a:ext cx="228687" cy="230686"/>
            <a:chOff x="4464775" y="3806475"/>
            <a:chExt cx="477625" cy="481800"/>
          </a:xfrm>
        </p:grpSpPr>
        <p:sp>
          <p:nvSpPr>
            <p:cNvPr id="3908" name="Google Shape;3908;p4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9" name="Google Shape;3909;p4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0" name="Google Shape;3910;p4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1" name="Google Shape;3911;p4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2" name="Google Shape;3912;p4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3" name="Google Shape;3913;p4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14" name="Google Shape;3914;p48"/>
          <p:cNvGrpSpPr/>
          <p:nvPr/>
        </p:nvGrpSpPr>
        <p:grpSpPr>
          <a:xfrm>
            <a:off x="6323895" y="2723695"/>
            <a:ext cx="230698" cy="230698"/>
            <a:chOff x="5049725" y="3806450"/>
            <a:chExt cx="481825" cy="481825"/>
          </a:xfrm>
        </p:grpSpPr>
        <p:sp>
          <p:nvSpPr>
            <p:cNvPr id="3915" name="Google Shape;3915;p4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6" name="Google Shape;3916;p4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7" name="Google Shape;3917;p4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18" name="Google Shape;3918;p48"/>
          <p:cNvGrpSpPr/>
          <p:nvPr/>
        </p:nvGrpSpPr>
        <p:grpSpPr>
          <a:xfrm>
            <a:off x="6604621" y="2723695"/>
            <a:ext cx="230698" cy="230698"/>
            <a:chOff x="5651375" y="3806450"/>
            <a:chExt cx="481825" cy="481825"/>
          </a:xfrm>
        </p:grpSpPr>
        <p:sp>
          <p:nvSpPr>
            <p:cNvPr id="3919" name="Google Shape;3919;p4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0" name="Google Shape;3920;p4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1" name="Google Shape;3921;p4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2" name="Google Shape;3922;p4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23" name="Google Shape;3923;p48"/>
          <p:cNvGrpSpPr/>
          <p:nvPr/>
        </p:nvGrpSpPr>
        <p:grpSpPr>
          <a:xfrm>
            <a:off x="6903937" y="2725047"/>
            <a:ext cx="202987" cy="227993"/>
            <a:chOff x="6264300" y="3809300"/>
            <a:chExt cx="423950" cy="476175"/>
          </a:xfrm>
        </p:grpSpPr>
        <p:sp>
          <p:nvSpPr>
            <p:cNvPr id="3924" name="Google Shape;3924;p4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5" name="Google Shape;3925;p4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6" name="Google Shape;3926;p4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27" name="Google Shape;3927;p48"/>
          <p:cNvGrpSpPr/>
          <p:nvPr/>
        </p:nvGrpSpPr>
        <p:grpSpPr>
          <a:xfrm>
            <a:off x="4328155" y="3004481"/>
            <a:ext cx="231596" cy="230710"/>
            <a:chOff x="898875" y="4399275"/>
            <a:chExt cx="483700" cy="481850"/>
          </a:xfrm>
        </p:grpSpPr>
        <p:sp>
          <p:nvSpPr>
            <p:cNvPr id="3928" name="Google Shape;3928;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9" name="Google Shape;3929;p4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0" name="Google Shape;3930;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1" name="Google Shape;3931;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2" name="Google Shape;3932;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3" name="Google Shape;3933;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4" name="Google Shape;3934;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5" name="Google Shape;3935;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36" name="Google Shape;3936;p48"/>
          <p:cNvGrpSpPr/>
          <p:nvPr/>
        </p:nvGrpSpPr>
        <p:grpSpPr>
          <a:xfrm>
            <a:off x="4623101" y="3014853"/>
            <a:ext cx="230698" cy="209966"/>
            <a:chOff x="1492675" y="4420975"/>
            <a:chExt cx="481825" cy="438525"/>
          </a:xfrm>
        </p:grpSpPr>
        <p:sp>
          <p:nvSpPr>
            <p:cNvPr id="3937" name="Google Shape;3937;p4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8" name="Google Shape;3938;p4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9" name="Google Shape;3939;p4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0" name="Google Shape;3940;p4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1" name="Google Shape;3941;p4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42" name="Google Shape;3942;p48"/>
          <p:cNvGrpSpPr/>
          <p:nvPr/>
        </p:nvGrpSpPr>
        <p:grpSpPr>
          <a:xfrm>
            <a:off x="4898495" y="3004942"/>
            <a:ext cx="232960" cy="229788"/>
            <a:chOff x="2084100" y="4400250"/>
            <a:chExt cx="486550" cy="479925"/>
          </a:xfrm>
        </p:grpSpPr>
        <p:sp>
          <p:nvSpPr>
            <p:cNvPr id="3943" name="Google Shape;3943;p4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4" name="Google Shape;3944;p4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5" name="Google Shape;3945;p4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6" name="Google Shape;3946;p4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7" name="Google Shape;3947;p4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8" name="Google Shape;3948;p4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49" name="Google Shape;3949;p48"/>
          <p:cNvGrpSpPr/>
          <p:nvPr/>
        </p:nvGrpSpPr>
        <p:grpSpPr>
          <a:xfrm>
            <a:off x="5195310" y="3004499"/>
            <a:ext cx="202760" cy="230674"/>
            <a:chOff x="2707950" y="4399325"/>
            <a:chExt cx="423475" cy="481775"/>
          </a:xfrm>
        </p:grpSpPr>
        <p:sp>
          <p:nvSpPr>
            <p:cNvPr id="3950" name="Google Shape;3950;p4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1" name="Google Shape;3951;p4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2" name="Google Shape;3952;p4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3" name="Google Shape;3953;p4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4" name="Google Shape;3954;p4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5" name="Google Shape;3955;p4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6" name="Google Shape;3956;p4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7" name="Google Shape;3957;p4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8" name="Google Shape;3958;p4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9" name="Google Shape;3959;p4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0" name="Google Shape;3960;p4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1" name="Google Shape;3961;p4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62" name="Google Shape;3962;p48"/>
          <p:cNvGrpSpPr/>
          <p:nvPr/>
        </p:nvGrpSpPr>
        <p:grpSpPr>
          <a:xfrm>
            <a:off x="5487390" y="3004481"/>
            <a:ext cx="187043" cy="230710"/>
            <a:chOff x="3330525" y="4399275"/>
            <a:chExt cx="390650" cy="481850"/>
          </a:xfrm>
        </p:grpSpPr>
        <p:sp>
          <p:nvSpPr>
            <p:cNvPr id="3963" name="Google Shape;3963;p4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4" name="Google Shape;3964;p4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5" name="Google Shape;3965;p4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6" name="Google Shape;3966;p4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7" name="Google Shape;3967;p4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8" name="Google Shape;3968;p4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9" name="Google Shape;3969;p4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0" name="Google Shape;3970;p48"/>
          <p:cNvGrpSpPr/>
          <p:nvPr/>
        </p:nvGrpSpPr>
        <p:grpSpPr>
          <a:xfrm>
            <a:off x="5776076" y="3004487"/>
            <a:ext cx="172224" cy="230698"/>
            <a:chOff x="3938800" y="4399275"/>
            <a:chExt cx="359700" cy="481825"/>
          </a:xfrm>
        </p:grpSpPr>
        <p:sp>
          <p:nvSpPr>
            <p:cNvPr id="3971" name="Google Shape;3971;p4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2" name="Google Shape;3972;p4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3" name="Google Shape;3973;p4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4" name="Google Shape;3974;p4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5" name="Google Shape;3975;p4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6" name="Google Shape;3976;p48"/>
          <p:cNvGrpSpPr/>
          <p:nvPr/>
        </p:nvGrpSpPr>
        <p:grpSpPr>
          <a:xfrm>
            <a:off x="6096214" y="3004487"/>
            <a:ext cx="108149" cy="230698"/>
            <a:chOff x="4584850" y="4399275"/>
            <a:chExt cx="225875" cy="481825"/>
          </a:xfrm>
        </p:grpSpPr>
        <p:sp>
          <p:nvSpPr>
            <p:cNvPr id="3977" name="Google Shape;3977;p4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8" name="Google Shape;3978;p4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79" name="Google Shape;3979;p48"/>
          <p:cNvSpPr/>
          <p:nvPr/>
        </p:nvSpPr>
        <p:spPr>
          <a:xfrm>
            <a:off x="6312567" y="3004426"/>
            <a:ext cx="253154" cy="23060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980" name="Google Shape;3980;p48"/>
          <p:cNvGrpSpPr/>
          <p:nvPr/>
        </p:nvGrpSpPr>
        <p:grpSpPr>
          <a:xfrm>
            <a:off x="6604621" y="3004487"/>
            <a:ext cx="230698" cy="230698"/>
            <a:chOff x="5642550" y="4399275"/>
            <a:chExt cx="481825" cy="481825"/>
          </a:xfrm>
        </p:grpSpPr>
        <p:sp>
          <p:nvSpPr>
            <p:cNvPr id="3981" name="Google Shape;3981;p4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2" name="Google Shape;3982;p4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83" name="Google Shape;3983;p48"/>
          <p:cNvGrpSpPr/>
          <p:nvPr/>
        </p:nvGrpSpPr>
        <p:grpSpPr>
          <a:xfrm>
            <a:off x="6881900" y="3012585"/>
            <a:ext cx="247061" cy="214502"/>
            <a:chOff x="6218300" y="4416175"/>
            <a:chExt cx="516000" cy="448000"/>
          </a:xfrm>
        </p:grpSpPr>
        <p:sp>
          <p:nvSpPr>
            <p:cNvPr id="3984" name="Google Shape;3984;p4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5" name="Google Shape;3985;p4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6" name="Google Shape;3986;p4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87" name="Google Shape;3987;p48"/>
          <p:cNvGrpSpPr/>
          <p:nvPr/>
        </p:nvGrpSpPr>
        <p:grpSpPr>
          <a:xfrm>
            <a:off x="7161095" y="2153361"/>
            <a:ext cx="230698" cy="230698"/>
            <a:chOff x="899850" y="4992125"/>
            <a:chExt cx="481825" cy="481825"/>
          </a:xfrm>
        </p:grpSpPr>
        <p:sp>
          <p:nvSpPr>
            <p:cNvPr id="3988" name="Google Shape;3988;p4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9" name="Google Shape;3989;p4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0" name="Google Shape;3990;p4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91" name="Google Shape;3991;p48"/>
          <p:cNvGrpSpPr/>
          <p:nvPr/>
        </p:nvGrpSpPr>
        <p:grpSpPr>
          <a:xfrm>
            <a:off x="7161106" y="2441767"/>
            <a:ext cx="230698" cy="230698"/>
            <a:chOff x="1492675" y="4992125"/>
            <a:chExt cx="481825" cy="481825"/>
          </a:xfrm>
        </p:grpSpPr>
        <p:sp>
          <p:nvSpPr>
            <p:cNvPr id="3992" name="Google Shape;3992;p4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3" name="Google Shape;3993;p4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94" name="Google Shape;3994;p48"/>
          <p:cNvGrpSpPr/>
          <p:nvPr/>
        </p:nvGrpSpPr>
        <p:grpSpPr>
          <a:xfrm>
            <a:off x="7161118" y="2723724"/>
            <a:ext cx="230698" cy="230698"/>
            <a:chOff x="2085525" y="4992125"/>
            <a:chExt cx="481825" cy="481825"/>
          </a:xfrm>
        </p:grpSpPr>
        <p:sp>
          <p:nvSpPr>
            <p:cNvPr id="3995" name="Google Shape;3995;p4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6" name="Google Shape;3996;p4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97" name="Google Shape;3997;p48"/>
          <p:cNvGrpSpPr/>
          <p:nvPr/>
        </p:nvGrpSpPr>
        <p:grpSpPr>
          <a:xfrm>
            <a:off x="7449623" y="2153361"/>
            <a:ext cx="230698" cy="230698"/>
            <a:chOff x="2678350" y="4992125"/>
            <a:chExt cx="481825" cy="481825"/>
          </a:xfrm>
        </p:grpSpPr>
        <p:sp>
          <p:nvSpPr>
            <p:cNvPr id="3998" name="Google Shape;3998;p4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9" name="Google Shape;3999;p4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0" name="Google Shape;4000;p4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1" name="Google Shape;4001;p48"/>
          <p:cNvGrpSpPr/>
          <p:nvPr/>
        </p:nvGrpSpPr>
        <p:grpSpPr>
          <a:xfrm>
            <a:off x="7161142" y="3004502"/>
            <a:ext cx="230698" cy="230698"/>
            <a:chOff x="3271200" y="4992125"/>
            <a:chExt cx="481825" cy="481825"/>
          </a:xfrm>
        </p:grpSpPr>
        <p:sp>
          <p:nvSpPr>
            <p:cNvPr id="4002" name="Google Shape;4002;p4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3" name="Google Shape;4003;p4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4" name="Google Shape;4004;p4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5" name="Google Shape;4005;p48"/>
          <p:cNvGrpSpPr/>
          <p:nvPr/>
        </p:nvGrpSpPr>
        <p:grpSpPr>
          <a:xfrm>
            <a:off x="7449593" y="2442468"/>
            <a:ext cx="230806" cy="229297"/>
            <a:chOff x="3863900" y="4993625"/>
            <a:chExt cx="482050" cy="478900"/>
          </a:xfrm>
        </p:grpSpPr>
        <p:sp>
          <p:nvSpPr>
            <p:cNvPr id="4006" name="Google Shape;4006;p4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7" name="Google Shape;4007;p4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8" name="Google Shape;4008;p4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9" name="Google Shape;4009;p4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10" name="Google Shape;4010;p48"/>
          <p:cNvGrpSpPr/>
          <p:nvPr/>
        </p:nvGrpSpPr>
        <p:grpSpPr>
          <a:xfrm>
            <a:off x="7449605" y="2724424"/>
            <a:ext cx="230806" cy="229297"/>
            <a:chOff x="4456725" y="4993625"/>
            <a:chExt cx="482050" cy="478900"/>
          </a:xfrm>
        </p:grpSpPr>
        <p:sp>
          <p:nvSpPr>
            <p:cNvPr id="4011" name="Google Shape;4011;p4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2" name="Google Shape;4012;p4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3" name="Google Shape;4013;p4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4" name="Google Shape;4014;p4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15" name="Google Shape;4015;p48"/>
          <p:cNvGrpSpPr/>
          <p:nvPr/>
        </p:nvGrpSpPr>
        <p:grpSpPr>
          <a:xfrm>
            <a:off x="7449617" y="3005196"/>
            <a:ext cx="230806" cy="229309"/>
            <a:chOff x="5049575" y="4993600"/>
            <a:chExt cx="482050" cy="478925"/>
          </a:xfrm>
        </p:grpSpPr>
        <p:sp>
          <p:nvSpPr>
            <p:cNvPr id="4016" name="Google Shape;4016;p4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7" name="Google Shape;4017;p4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8" name="Google Shape;4018;p4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9" name="Google Shape;4019;p4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20" name="Google Shape;4020;p48"/>
          <p:cNvGrpSpPr/>
          <p:nvPr/>
        </p:nvGrpSpPr>
        <p:grpSpPr>
          <a:xfrm>
            <a:off x="1464620" y="3389882"/>
            <a:ext cx="231320" cy="203310"/>
            <a:chOff x="892750" y="267400"/>
            <a:chExt cx="483125" cy="424625"/>
          </a:xfrm>
        </p:grpSpPr>
        <p:sp>
          <p:nvSpPr>
            <p:cNvPr id="4021" name="Google Shape;4021;p48"/>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2" name="Google Shape;4022;p48"/>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3" name="Google Shape;4023;p48"/>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24" name="Google Shape;4024;p48"/>
          <p:cNvGrpSpPr/>
          <p:nvPr/>
        </p:nvGrpSpPr>
        <p:grpSpPr>
          <a:xfrm>
            <a:off x="1762763" y="3375865"/>
            <a:ext cx="203322" cy="231344"/>
            <a:chOff x="1516475" y="238075"/>
            <a:chExt cx="424650" cy="483175"/>
          </a:xfrm>
        </p:grpSpPr>
        <p:sp>
          <p:nvSpPr>
            <p:cNvPr id="4025" name="Google Shape;4025;p48"/>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6" name="Google Shape;4026;p48"/>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27" name="Google Shape;4027;p48"/>
          <p:cNvGrpSpPr/>
          <p:nvPr/>
        </p:nvGrpSpPr>
        <p:grpSpPr>
          <a:xfrm>
            <a:off x="2030071" y="3430538"/>
            <a:ext cx="232218" cy="121998"/>
            <a:chOff x="2080675" y="352325"/>
            <a:chExt cx="485000" cy="254800"/>
          </a:xfrm>
        </p:grpSpPr>
        <p:sp>
          <p:nvSpPr>
            <p:cNvPr id="4028" name="Google Shape;4028;p48"/>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9" name="Google Shape;4029;p48"/>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0" name="Google Shape;4030;p48"/>
          <p:cNvGrpSpPr/>
          <p:nvPr/>
        </p:nvGrpSpPr>
        <p:grpSpPr>
          <a:xfrm>
            <a:off x="2335521" y="3375877"/>
            <a:ext cx="203322" cy="231320"/>
            <a:chOff x="2705375" y="238125"/>
            <a:chExt cx="424650" cy="483125"/>
          </a:xfrm>
        </p:grpSpPr>
        <p:sp>
          <p:nvSpPr>
            <p:cNvPr id="4031" name="Google Shape;4031;p48"/>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2" name="Google Shape;4032;p48"/>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3" name="Google Shape;4033;p48"/>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4" name="Google Shape;4034;p48"/>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5" name="Google Shape;4035;p48"/>
          <p:cNvGrpSpPr/>
          <p:nvPr/>
        </p:nvGrpSpPr>
        <p:grpSpPr>
          <a:xfrm>
            <a:off x="2618504" y="3376093"/>
            <a:ext cx="204795" cy="230889"/>
            <a:chOff x="3299850" y="238575"/>
            <a:chExt cx="427725" cy="482225"/>
          </a:xfrm>
        </p:grpSpPr>
        <p:sp>
          <p:nvSpPr>
            <p:cNvPr id="4036" name="Google Shape;4036;p48"/>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7" name="Google Shape;4037;p48"/>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8" name="Google Shape;4038;p48"/>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9" name="Google Shape;4039;p48"/>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0" name="Google Shape;4040;p48"/>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1" name="Google Shape;4041;p48"/>
          <p:cNvGrpSpPr/>
          <p:nvPr/>
        </p:nvGrpSpPr>
        <p:grpSpPr>
          <a:xfrm>
            <a:off x="2881617" y="3375877"/>
            <a:ext cx="239675" cy="231320"/>
            <a:chOff x="3857225" y="238125"/>
            <a:chExt cx="500575" cy="483125"/>
          </a:xfrm>
        </p:grpSpPr>
        <p:sp>
          <p:nvSpPr>
            <p:cNvPr id="4042" name="Google Shape;4042;p48"/>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3" name="Google Shape;4043;p48"/>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4" name="Google Shape;4044;p48"/>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5" name="Google Shape;4045;p48"/>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6" name="Google Shape;4046;p48"/>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7" name="Google Shape;4047;p48"/>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8" name="Google Shape;4048;p48"/>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49" name="Google Shape;4049;p48"/>
          <p:cNvSpPr/>
          <p:nvPr/>
        </p:nvSpPr>
        <p:spPr>
          <a:xfrm>
            <a:off x="3165768" y="3375889"/>
            <a:ext cx="239675" cy="231284"/>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50" name="Google Shape;4050;p48"/>
          <p:cNvGrpSpPr/>
          <p:nvPr/>
        </p:nvGrpSpPr>
        <p:grpSpPr>
          <a:xfrm>
            <a:off x="3457440" y="3375895"/>
            <a:ext cx="231332" cy="231284"/>
            <a:chOff x="5053900" y="238200"/>
            <a:chExt cx="483150" cy="483050"/>
          </a:xfrm>
        </p:grpSpPr>
        <p:sp>
          <p:nvSpPr>
            <p:cNvPr id="4051" name="Google Shape;4051;p48"/>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2" name="Google Shape;4052;p48"/>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3" name="Google Shape;4053;p48"/>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4" name="Google Shape;4054;p48"/>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55" name="Google Shape;4055;p48"/>
          <p:cNvGrpSpPr/>
          <p:nvPr/>
        </p:nvGrpSpPr>
        <p:grpSpPr>
          <a:xfrm>
            <a:off x="3738932" y="3375877"/>
            <a:ext cx="231320" cy="231320"/>
            <a:chOff x="5648375" y="238125"/>
            <a:chExt cx="483125" cy="483125"/>
          </a:xfrm>
        </p:grpSpPr>
        <p:sp>
          <p:nvSpPr>
            <p:cNvPr id="4056" name="Google Shape;4056;p48"/>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7" name="Google Shape;4057;p48"/>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8" name="Google Shape;4058;p48"/>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9" name="Google Shape;4059;p48"/>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0" name="Google Shape;4060;p48"/>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1" name="Google Shape;4061;p48"/>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2" name="Google Shape;4062;p48"/>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3" name="Google Shape;4063;p48"/>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4" name="Google Shape;4064;p48"/>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5" name="Google Shape;4065;p48"/>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66" name="Google Shape;4066;p48"/>
          <p:cNvGrpSpPr/>
          <p:nvPr/>
        </p:nvGrpSpPr>
        <p:grpSpPr>
          <a:xfrm>
            <a:off x="4022286" y="3375877"/>
            <a:ext cx="231320" cy="231320"/>
            <a:chOff x="6242825" y="238125"/>
            <a:chExt cx="483125" cy="483125"/>
          </a:xfrm>
        </p:grpSpPr>
        <p:sp>
          <p:nvSpPr>
            <p:cNvPr id="4067" name="Google Shape;4067;p48"/>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8" name="Google Shape;4068;p48"/>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9" name="Google Shape;4069;p48"/>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70" name="Google Shape;4070;p48"/>
          <p:cNvGrpSpPr/>
          <p:nvPr/>
        </p:nvGrpSpPr>
        <p:grpSpPr>
          <a:xfrm>
            <a:off x="1463465" y="3675236"/>
            <a:ext cx="233630" cy="203287"/>
            <a:chOff x="889275" y="861850"/>
            <a:chExt cx="487950" cy="424575"/>
          </a:xfrm>
        </p:grpSpPr>
        <p:sp>
          <p:nvSpPr>
            <p:cNvPr id="4071" name="Google Shape;4071;p48"/>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2" name="Google Shape;4072;p48"/>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3" name="Google Shape;4073;p48"/>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4" name="Google Shape;4074;p48"/>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75" name="Google Shape;4075;p48"/>
          <p:cNvSpPr/>
          <p:nvPr/>
        </p:nvSpPr>
        <p:spPr>
          <a:xfrm>
            <a:off x="1761380" y="3661187"/>
            <a:ext cx="206028" cy="231344"/>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6" name="Google Shape;4076;p48"/>
          <p:cNvSpPr/>
          <p:nvPr/>
        </p:nvSpPr>
        <p:spPr>
          <a:xfrm>
            <a:off x="2030024" y="3661187"/>
            <a:ext cx="232230" cy="231344"/>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77" name="Google Shape;4077;p48"/>
          <p:cNvGrpSpPr/>
          <p:nvPr/>
        </p:nvGrpSpPr>
        <p:grpSpPr>
          <a:xfrm>
            <a:off x="2321523" y="3661220"/>
            <a:ext cx="231320" cy="231320"/>
            <a:chOff x="2676100" y="832575"/>
            <a:chExt cx="483125" cy="483125"/>
          </a:xfrm>
        </p:grpSpPr>
        <p:sp>
          <p:nvSpPr>
            <p:cNvPr id="4078" name="Google Shape;4078;p48"/>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9" name="Google Shape;4079;p48"/>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0" name="Google Shape;4080;p48"/>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81" name="Google Shape;4081;p48"/>
          <p:cNvGrpSpPr/>
          <p:nvPr/>
        </p:nvGrpSpPr>
        <p:grpSpPr>
          <a:xfrm>
            <a:off x="2601351" y="3661220"/>
            <a:ext cx="239101" cy="231320"/>
            <a:chOff x="3270550" y="832575"/>
            <a:chExt cx="499375" cy="483125"/>
          </a:xfrm>
        </p:grpSpPr>
        <p:sp>
          <p:nvSpPr>
            <p:cNvPr id="4082" name="Google Shape;4082;p48"/>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3" name="Google Shape;4083;p48"/>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4" name="Google Shape;4084;p48"/>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85" name="Google Shape;4085;p48"/>
          <p:cNvGrpSpPr/>
          <p:nvPr/>
        </p:nvGrpSpPr>
        <p:grpSpPr>
          <a:xfrm>
            <a:off x="2885789" y="3668450"/>
            <a:ext cx="231332" cy="216860"/>
            <a:chOff x="3865000" y="847675"/>
            <a:chExt cx="483150" cy="452925"/>
          </a:xfrm>
        </p:grpSpPr>
        <p:sp>
          <p:nvSpPr>
            <p:cNvPr id="4086" name="Google Shape;4086;p48"/>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7" name="Google Shape;4087;p48"/>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8" name="Google Shape;4088;p48"/>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9" name="Google Shape;4089;p48"/>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90" name="Google Shape;4090;p48"/>
          <p:cNvGrpSpPr/>
          <p:nvPr/>
        </p:nvGrpSpPr>
        <p:grpSpPr>
          <a:xfrm>
            <a:off x="3168460" y="3675195"/>
            <a:ext cx="234468" cy="203370"/>
            <a:chOff x="4452900" y="861750"/>
            <a:chExt cx="489700" cy="424750"/>
          </a:xfrm>
        </p:grpSpPr>
        <p:sp>
          <p:nvSpPr>
            <p:cNvPr id="4091" name="Google Shape;4091;p48"/>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2" name="Google Shape;4092;p48"/>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3" name="Google Shape;4093;p48"/>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94" name="Google Shape;4094;p48"/>
          <p:cNvGrpSpPr/>
          <p:nvPr/>
        </p:nvGrpSpPr>
        <p:grpSpPr>
          <a:xfrm>
            <a:off x="3452185" y="3661226"/>
            <a:ext cx="241842" cy="231308"/>
            <a:chOff x="5049750" y="832600"/>
            <a:chExt cx="505100" cy="483100"/>
          </a:xfrm>
        </p:grpSpPr>
        <p:sp>
          <p:nvSpPr>
            <p:cNvPr id="4095" name="Google Shape;4095;p48"/>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6" name="Google Shape;4096;p48"/>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97" name="Google Shape;4097;p48"/>
          <p:cNvSpPr/>
          <p:nvPr/>
        </p:nvSpPr>
        <p:spPr>
          <a:xfrm>
            <a:off x="3738299" y="3677950"/>
            <a:ext cx="232362" cy="197816"/>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98" name="Google Shape;4098;p48"/>
          <p:cNvGrpSpPr/>
          <p:nvPr/>
        </p:nvGrpSpPr>
        <p:grpSpPr>
          <a:xfrm>
            <a:off x="4036285" y="3661220"/>
            <a:ext cx="203322" cy="231320"/>
            <a:chOff x="6272100" y="832575"/>
            <a:chExt cx="424650" cy="483125"/>
          </a:xfrm>
        </p:grpSpPr>
        <p:sp>
          <p:nvSpPr>
            <p:cNvPr id="4099" name="Google Shape;4099;p48"/>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0" name="Google Shape;4100;p48"/>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01" name="Google Shape;4101;p48"/>
          <p:cNvGrpSpPr/>
          <p:nvPr/>
        </p:nvGrpSpPr>
        <p:grpSpPr>
          <a:xfrm>
            <a:off x="1464602" y="3946180"/>
            <a:ext cx="231356" cy="231332"/>
            <a:chOff x="893650" y="1428000"/>
            <a:chExt cx="483200" cy="483150"/>
          </a:xfrm>
        </p:grpSpPr>
        <p:sp>
          <p:nvSpPr>
            <p:cNvPr id="4102" name="Google Shape;4102;p48"/>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3" name="Google Shape;4103;p48"/>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4" name="Google Shape;4104;p48"/>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5" name="Google Shape;4105;p48"/>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06" name="Google Shape;4106;p48"/>
          <p:cNvSpPr/>
          <p:nvPr/>
        </p:nvSpPr>
        <p:spPr>
          <a:xfrm>
            <a:off x="1748734" y="3987259"/>
            <a:ext cx="231320" cy="149098"/>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7" name="Google Shape;4107;p48"/>
          <p:cNvSpPr/>
          <p:nvPr/>
        </p:nvSpPr>
        <p:spPr>
          <a:xfrm>
            <a:off x="2025906" y="3946162"/>
            <a:ext cx="240465" cy="231296"/>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08" name="Google Shape;4108;p48"/>
          <p:cNvGrpSpPr/>
          <p:nvPr/>
        </p:nvGrpSpPr>
        <p:grpSpPr>
          <a:xfrm>
            <a:off x="2317219" y="3960233"/>
            <a:ext cx="239927" cy="203227"/>
            <a:chOff x="2676100" y="1456375"/>
            <a:chExt cx="501100" cy="424450"/>
          </a:xfrm>
        </p:grpSpPr>
        <p:sp>
          <p:nvSpPr>
            <p:cNvPr id="4109" name="Google Shape;4109;p48"/>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0" name="Google Shape;4110;p48"/>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1" name="Google Shape;4111;p48"/>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12" name="Google Shape;4112;p48"/>
          <p:cNvGrpSpPr/>
          <p:nvPr/>
        </p:nvGrpSpPr>
        <p:grpSpPr>
          <a:xfrm>
            <a:off x="2605224" y="3946186"/>
            <a:ext cx="231356" cy="231320"/>
            <a:chOff x="3270475" y="1427025"/>
            <a:chExt cx="483200" cy="483125"/>
          </a:xfrm>
        </p:grpSpPr>
        <p:sp>
          <p:nvSpPr>
            <p:cNvPr id="4113" name="Google Shape;4113;p48"/>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4" name="Google Shape;4114;p48"/>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5" name="Google Shape;4115;p48"/>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16" name="Google Shape;4116;p48"/>
          <p:cNvGrpSpPr/>
          <p:nvPr/>
        </p:nvGrpSpPr>
        <p:grpSpPr>
          <a:xfrm>
            <a:off x="2884651" y="3946168"/>
            <a:ext cx="233607" cy="231356"/>
            <a:chOff x="3860250" y="1427025"/>
            <a:chExt cx="487900" cy="483200"/>
          </a:xfrm>
        </p:grpSpPr>
        <p:sp>
          <p:nvSpPr>
            <p:cNvPr id="4117" name="Google Shape;4117;p48"/>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8" name="Google Shape;4118;p48"/>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9" name="Google Shape;4119;p48"/>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20" name="Google Shape;4120;p48"/>
          <p:cNvSpPr/>
          <p:nvPr/>
        </p:nvSpPr>
        <p:spPr>
          <a:xfrm>
            <a:off x="3169921" y="3946150"/>
            <a:ext cx="231368" cy="231320"/>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1" name="Google Shape;4121;p48"/>
          <p:cNvSpPr/>
          <p:nvPr/>
        </p:nvSpPr>
        <p:spPr>
          <a:xfrm>
            <a:off x="3456202" y="3946144"/>
            <a:ext cx="233607" cy="231332"/>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22" name="Google Shape;4122;p48"/>
          <p:cNvGrpSpPr/>
          <p:nvPr/>
        </p:nvGrpSpPr>
        <p:grpSpPr>
          <a:xfrm>
            <a:off x="3738914" y="3946186"/>
            <a:ext cx="231356" cy="231320"/>
            <a:chOff x="5648375" y="1427025"/>
            <a:chExt cx="483200" cy="483125"/>
          </a:xfrm>
        </p:grpSpPr>
        <p:sp>
          <p:nvSpPr>
            <p:cNvPr id="4123" name="Google Shape;4123;p48"/>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4" name="Google Shape;4124;p48"/>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25" name="Google Shape;4125;p48"/>
          <p:cNvGrpSpPr/>
          <p:nvPr/>
        </p:nvGrpSpPr>
        <p:grpSpPr>
          <a:xfrm>
            <a:off x="4020772" y="3946174"/>
            <a:ext cx="234349" cy="231344"/>
            <a:chOff x="6238300" y="1426975"/>
            <a:chExt cx="489450" cy="483175"/>
          </a:xfrm>
        </p:grpSpPr>
        <p:sp>
          <p:nvSpPr>
            <p:cNvPr id="4126" name="Google Shape;4126;p48"/>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7" name="Google Shape;4127;p48"/>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8" name="Google Shape;4128;p48"/>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29" name="Google Shape;4129;p48"/>
          <p:cNvSpPr/>
          <p:nvPr/>
        </p:nvSpPr>
        <p:spPr>
          <a:xfrm>
            <a:off x="1477990" y="4231551"/>
            <a:ext cx="204543" cy="230339"/>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30" name="Google Shape;4130;p48"/>
          <p:cNvGrpSpPr/>
          <p:nvPr/>
        </p:nvGrpSpPr>
        <p:grpSpPr>
          <a:xfrm>
            <a:off x="1748764" y="4231105"/>
            <a:ext cx="231320" cy="231332"/>
            <a:chOff x="1487200" y="2021475"/>
            <a:chExt cx="483125" cy="483150"/>
          </a:xfrm>
        </p:grpSpPr>
        <p:sp>
          <p:nvSpPr>
            <p:cNvPr id="4131" name="Google Shape;4131;p48"/>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2" name="Google Shape;4132;p48"/>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3" name="Google Shape;4133;p48"/>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4" name="Google Shape;4134;p48"/>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35" name="Google Shape;4135;p48"/>
          <p:cNvGrpSpPr/>
          <p:nvPr/>
        </p:nvGrpSpPr>
        <p:grpSpPr>
          <a:xfrm>
            <a:off x="2030520" y="4245116"/>
            <a:ext cx="231320" cy="203310"/>
            <a:chOff x="2081650" y="2050750"/>
            <a:chExt cx="483125" cy="424625"/>
          </a:xfrm>
        </p:grpSpPr>
        <p:sp>
          <p:nvSpPr>
            <p:cNvPr id="4136" name="Google Shape;4136;p48"/>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7" name="Google Shape;4137;p48"/>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8" name="Google Shape;4138;p48"/>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9" name="Google Shape;4139;p48"/>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0" name="Google Shape;4140;p48"/>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1" name="Google Shape;4141;p48"/>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42" name="Google Shape;4142;p48"/>
          <p:cNvGrpSpPr/>
          <p:nvPr/>
        </p:nvGrpSpPr>
        <p:grpSpPr>
          <a:xfrm>
            <a:off x="2321523" y="4260976"/>
            <a:ext cx="231320" cy="171590"/>
            <a:chOff x="2676100" y="2083800"/>
            <a:chExt cx="483125" cy="358375"/>
          </a:xfrm>
        </p:grpSpPr>
        <p:sp>
          <p:nvSpPr>
            <p:cNvPr id="4143" name="Google Shape;4143;p48"/>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4" name="Google Shape;4144;p48"/>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45" name="Google Shape;4145;p48"/>
          <p:cNvGrpSpPr/>
          <p:nvPr/>
        </p:nvGrpSpPr>
        <p:grpSpPr>
          <a:xfrm>
            <a:off x="2610879" y="4237886"/>
            <a:ext cx="220045" cy="217770"/>
            <a:chOff x="3282325" y="2035675"/>
            <a:chExt cx="459575" cy="454825"/>
          </a:xfrm>
        </p:grpSpPr>
        <p:sp>
          <p:nvSpPr>
            <p:cNvPr id="4146" name="Google Shape;4146;p48"/>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7" name="Google Shape;4147;p48"/>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8" name="Google Shape;4148;p48"/>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9" name="Google Shape;4149;p48"/>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50" name="Google Shape;4150;p48"/>
          <p:cNvSpPr/>
          <p:nvPr/>
        </p:nvSpPr>
        <p:spPr>
          <a:xfrm>
            <a:off x="2889027" y="4239044"/>
            <a:ext cx="224701" cy="215352"/>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1" name="Google Shape;4151;p48"/>
          <p:cNvSpPr/>
          <p:nvPr/>
        </p:nvSpPr>
        <p:spPr>
          <a:xfrm>
            <a:off x="3183513" y="4231055"/>
            <a:ext cx="204184" cy="231332"/>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52" name="Google Shape;4152;p48"/>
          <p:cNvGrpSpPr/>
          <p:nvPr/>
        </p:nvGrpSpPr>
        <p:grpSpPr>
          <a:xfrm>
            <a:off x="3457296" y="4231111"/>
            <a:ext cx="231619" cy="231320"/>
            <a:chOff x="5053900" y="2021500"/>
            <a:chExt cx="483750" cy="483125"/>
          </a:xfrm>
        </p:grpSpPr>
        <p:sp>
          <p:nvSpPr>
            <p:cNvPr id="4153" name="Google Shape;4153;p48"/>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4" name="Google Shape;4154;p48"/>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5" name="Google Shape;4155;p48"/>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6" name="Google Shape;4156;p48"/>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7" name="Google Shape;4157;p48"/>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8" name="Google Shape;4158;p48"/>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9" name="Google Shape;4159;p48"/>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0" name="Google Shape;4160;p48"/>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61" name="Google Shape;4161;p48"/>
          <p:cNvSpPr/>
          <p:nvPr/>
        </p:nvSpPr>
        <p:spPr>
          <a:xfrm>
            <a:off x="3779510" y="4231120"/>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62" name="Google Shape;4162;p48"/>
          <p:cNvGrpSpPr/>
          <p:nvPr/>
        </p:nvGrpSpPr>
        <p:grpSpPr>
          <a:xfrm>
            <a:off x="4018378" y="4233265"/>
            <a:ext cx="239137" cy="227011"/>
            <a:chOff x="6222125" y="2025975"/>
            <a:chExt cx="499450" cy="474125"/>
          </a:xfrm>
        </p:grpSpPr>
        <p:sp>
          <p:nvSpPr>
            <p:cNvPr id="4163" name="Google Shape;4163;p48"/>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4" name="Google Shape;4164;p48"/>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5" name="Google Shape;4165;p48"/>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66" name="Google Shape;4166;p48"/>
          <p:cNvGrpSpPr/>
          <p:nvPr/>
        </p:nvGrpSpPr>
        <p:grpSpPr>
          <a:xfrm>
            <a:off x="4329878" y="3428371"/>
            <a:ext cx="228148" cy="126451"/>
            <a:chOff x="896050" y="2725450"/>
            <a:chExt cx="476500" cy="264100"/>
          </a:xfrm>
        </p:grpSpPr>
        <p:sp>
          <p:nvSpPr>
            <p:cNvPr id="4167" name="Google Shape;4167;p48"/>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8" name="Google Shape;4168;p48"/>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9" name="Google Shape;4169;p48"/>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70" name="Google Shape;4170;p48"/>
          <p:cNvGrpSpPr/>
          <p:nvPr/>
        </p:nvGrpSpPr>
        <p:grpSpPr>
          <a:xfrm>
            <a:off x="4622790" y="3375930"/>
            <a:ext cx="231320" cy="231332"/>
            <a:chOff x="1487200" y="2615925"/>
            <a:chExt cx="483125" cy="483150"/>
          </a:xfrm>
        </p:grpSpPr>
        <p:sp>
          <p:nvSpPr>
            <p:cNvPr id="4171" name="Google Shape;4171;p48"/>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2" name="Google Shape;4172;p48"/>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3" name="Google Shape;4173;p48"/>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74" name="Google Shape;4174;p48"/>
          <p:cNvGrpSpPr/>
          <p:nvPr/>
        </p:nvGrpSpPr>
        <p:grpSpPr>
          <a:xfrm>
            <a:off x="4894761" y="3375930"/>
            <a:ext cx="240429" cy="231332"/>
            <a:chOff x="2077575" y="2615925"/>
            <a:chExt cx="502150" cy="483150"/>
          </a:xfrm>
        </p:grpSpPr>
        <p:sp>
          <p:nvSpPr>
            <p:cNvPr id="4175" name="Google Shape;4175;p48"/>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6" name="Google Shape;4176;p48"/>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7" name="Google Shape;4177;p48"/>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8" name="Google Shape;4178;p48"/>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79" name="Google Shape;4179;p48"/>
          <p:cNvGrpSpPr/>
          <p:nvPr/>
        </p:nvGrpSpPr>
        <p:grpSpPr>
          <a:xfrm>
            <a:off x="5182944" y="3386829"/>
            <a:ext cx="227490" cy="209535"/>
            <a:chOff x="2680100" y="2638725"/>
            <a:chExt cx="475125" cy="437625"/>
          </a:xfrm>
        </p:grpSpPr>
        <p:sp>
          <p:nvSpPr>
            <p:cNvPr id="4180" name="Google Shape;4180;p48"/>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1" name="Google Shape;4181;p48"/>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2" name="Google Shape;4182;p48"/>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3" name="Google Shape;4183;p48"/>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84" name="Google Shape;4184;p48"/>
          <p:cNvGrpSpPr/>
          <p:nvPr/>
        </p:nvGrpSpPr>
        <p:grpSpPr>
          <a:xfrm>
            <a:off x="5499587" y="3375930"/>
            <a:ext cx="162648" cy="231332"/>
            <a:chOff x="3342275" y="2615925"/>
            <a:chExt cx="339700" cy="483150"/>
          </a:xfrm>
        </p:grpSpPr>
        <p:sp>
          <p:nvSpPr>
            <p:cNvPr id="4185" name="Google Shape;4185;p48"/>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6" name="Google Shape;4186;p48"/>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87" name="Google Shape;4187;p48"/>
          <p:cNvSpPr/>
          <p:nvPr/>
        </p:nvSpPr>
        <p:spPr>
          <a:xfrm>
            <a:off x="5767230" y="3375865"/>
            <a:ext cx="189760" cy="231332"/>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8" name="Google Shape;4188;p48"/>
          <p:cNvSpPr/>
          <p:nvPr/>
        </p:nvSpPr>
        <p:spPr>
          <a:xfrm>
            <a:off x="6034533" y="3383095"/>
            <a:ext cx="231332" cy="21687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9" name="Google Shape;4189;p48"/>
          <p:cNvSpPr/>
          <p:nvPr/>
        </p:nvSpPr>
        <p:spPr>
          <a:xfrm>
            <a:off x="6323477" y="3383095"/>
            <a:ext cx="231332" cy="216872"/>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90" name="Google Shape;4190;p48"/>
          <p:cNvGrpSpPr/>
          <p:nvPr/>
        </p:nvGrpSpPr>
        <p:grpSpPr>
          <a:xfrm>
            <a:off x="6604544" y="3376241"/>
            <a:ext cx="230853" cy="230710"/>
            <a:chOff x="5648900" y="2616600"/>
            <a:chExt cx="482150" cy="481850"/>
          </a:xfrm>
        </p:grpSpPr>
        <p:sp>
          <p:nvSpPr>
            <p:cNvPr id="4191" name="Google Shape;4191;p48"/>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2" name="Google Shape;4192;p48"/>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93" name="Google Shape;4193;p48"/>
          <p:cNvGrpSpPr/>
          <p:nvPr/>
        </p:nvGrpSpPr>
        <p:grpSpPr>
          <a:xfrm>
            <a:off x="6889771" y="3375912"/>
            <a:ext cx="231320" cy="231368"/>
            <a:chOff x="6242825" y="2615925"/>
            <a:chExt cx="483125" cy="483225"/>
          </a:xfrm>
        </p:grpSpPr>
        <p:sp>
          <p:nvSpPr>
            <p:cNvPr id="4194" name="Google Shape;4194;p48"/>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5" name="Google Shape;4195;p48"/>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6" name="Google Shape;4196;p48"/>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7" name="Google Shape;4197;p48"/>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8" name="Google Shape;4198;p48"/>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99" name="Google Shape;4199;p48"/>
          <p:cNvSpPr/>
          <p:nvPr/>
        </p:nvSpPr>
        <p:spPr>
          <a:xfrm>
            <a:off x="4326300" y="3667656"/>
            <a:ext cx="235270" cy="218405"/>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00" name="Google Shape;4200;p48"/>
          <p:cNvGrpSpPr/>
          <p:nvPr/>
        </p:nvGrpSpPr>
        <p:grpSpPr>
          <a:xfrm>
            <a:off x="4622138" y="3661273"/>
            <a:ext cx="232625" cy="231332"/>
            <a:chOff x="1487200" y="3210375"/>
            <a:chExt cx="485850" cy="483150"/>
          </a:xfrm>
        </p:grpSpPr>
        <p:sp>
          <p:nvSpPr>
            <p:cNvPr id="4201" name="Google Shape;4201;p48"/>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2" name="Google Shape;4202;p48"/>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3" name="Google Shape;4203;p48"/>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04" name="Google Shape;4204;p48"/>
          <p:cNvSpPr/>
          <p:nvPr/>
        </p:nvSpPr>
        <p:spPr>
          <a:xfrm>
            <a:off x="4899274" y="3683713"/>
            <a:ext cx="231320" cy="186289"/>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5" name="Google Shape;4205;p48"/>
          <p:cNvSpPr/>
          <p:nvPr/>
        </p:nvSpPr>
        <p:spPr>
          <a:xfrm>
            <a:off x="5180958" y="3707203"/>
            <a:ext cx="231356" cy="139307"/>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06" name="Google Shape;4206;p48"/>
          <p:cNvGrpSpPr/>
          <p:nvPr/>
        </p:nvGrpSpPr>
        <p:grpSpPr>
          <a:xfrm>
            <a:off x="5464922" y="3661267"/>
            <a:ext cx="231979" cy="231344"/>
            <a:chOff x="3269875" y="3210400"/>
            <a:chExt cx="484500" cy="483175"/>
          </a:xfrm>
        </p:grpSpPr>
        <p:sp>
          <p:nvSpPr>
            <p:cNvPr id="4207" name="Google Shape;4207;p48"/>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8" name="Google Shape;4208;p48"/>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09" name="Google Shape;4209;p48"/>
          <p:cNvGrpSpPr/>
          <p:nvPr/>
        </p:nvGrpSpPr>
        <p:grpSpPr>
          <a:xfrm>
            <a:off x="5804313" y="3661021"/>
            <a:ext cx="115750" cy="231835"/>
            <a:chOff x="3985700" y="3210375"/>
            <a:chExt cx="241750" cy="484200"/>
          </a:xfrm>
        </p:grpSpPr>
        <p:sp>
          <p:nvSpPr>
            <p:cNvPr id="4210" name="Google Shape;4210;p48"/>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1" name="Google Shape;4211;p48"/>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12" name="Google Shape;4212;p48"/>
          <p:cNvGrpSpPr/>
          <p:nvPr/>
        </p:nvGrpSpPr>
        <p:grpSpPr>
          <a:xfrm>
            <a:off x="6035023" y="3661709"/>
            <a:ext cx="230530" cy="230458"/>
            <a:chOff x="4460225" y="3211300"/>
            <a:chExt cx="481475" cy="481325"/>
          </a:xfrm>
        </p:grpSpPr>
        <p:sp>
          <p:nvSpPr>
            <p:cNvPr id="4213" name="Google Shape;4213;p48"/>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4" name="Google Shape;4214;p48"/>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15" name="Google Shape;4215;p48"/>
          <p:cNvSpPr/>
          <p:nvPr/>
        </p:nvSpPr>
        <p:spPr>
          <a:xfrm>
            <a:off x="6323477" y="3674671"/>
            <a:ext cx="231332" cy="204376"/>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16" name="Google Shape;4216;p48"/>
          <p:cNvGrpSpPr/>
          <p:nvPr/>
        </p:nvGrpSpPr>
        <p:grpSpPr>
          <a:xfrm>
            <a:off x="6603676" y="3681514"/>
            <a:ext cx="232589" cy="190850"/>
            <a:chOff x="5647000" y="3252650"/>
            <a:chExt cx="485775" cy="398600"/>
          </a:xfrm>
        </p:grpSpPr>
        <p:sp>
          <p:nvSpPr>
            <p:cNvPr id="4217" name="Google Shape;4217;p48"/>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8" name="Google Shape;4218;p48"/>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9" name="Google Shape;4219;p48"/>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0" name="Google Shape;4220;p48"/>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1" name="Google Shape;4221;p48"/>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22" name="Google Shape;4222;p48"/>
          <p:cNvGrpSpPr/>
          <p:nvPr/>
        </p:nvGrpSpPr>
        <p:grpSpPr>
          <a:xfrm>
            <a:off x="6889448" y="3681586"/>
            <a:ext cx="231967" cy="190706"/>
            <a:chOff x="6242450" y="3252800"/>
            <a:chExt cx="484475" cy="398300"/>
          </a:xfrm>
        </p:grpSpPr>
        <p:sp>
          <p:nvSpPr>
            <p:cNvPr id="4223" name="Google Shape;4223;p48"/>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4" name="Google Shape;4224;p48"/>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5" name="Google Shape;4225;p48"/>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26" name="Google Shape;4226;p48"/>
          <p:cNvGrpSpPr/>
          <p:nvPr/>
        </p:nvGrpSpPr>
        <p:grpSpPr>
          <a:xfrm>
            <a:off x="4342297" y="3946245"/>
            <a:ext cx="203310" cy="231320"/>
            <a:chOff x="922025" y="3804850"/>
            <a:chExt cx="424625" cy="483125"/>
          </a:xfrm>
        </p:grpSpPr>
        <p:sp>
          <p:nvSpPr>
            <p:cNvPr id="4227" name="Google Shape;4227;p48"/>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8" name="Google Shape;4228;p48"/>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29" name="Google Shape;4229;p48"/>
          <p:cNvSpPr/>
          <p:nvPr/>
        </p:nvSpPr>
        <p:spPr>
          <a:xfrm>
            <a:off x="4619995" y="3945726"/>
            <a:ext cx="236850" cy="232170"/>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30" name="Google Shape;4230;p48"/>
          <p:cNvGrpSpPr/>
          <p:nvPr/>
        </p:nvGrpSpPr>
        <p:grpSpPr>
          <a:xfrm>
            <a:off x="4908568" y="3946245"/>
            <a:ext cx="212815" cy="231320"/>
            <a:chOff x="2100300" y="3804850"/>
            <a:chExt cx="444475" cy="483125"/>
          </a:xfrm>
        </p:grpSpPr>
        <p:sp>
          <p:nvSpPr>
            <p:cNvPr id="4231" name="Google Shape;4231;p48"/>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2" name="Google Shape;4232;p48"/>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33" name="Google Shape;4233;p48"/>
          <p:cNvGrpSpPr/>
          <p:nvPr/>
        </p:nvGrpSpPr>
        <p:grpSpPr>
          <a:xfrm>
            <a:off x="5196638" y="3946245"/>
            <a:ext cx="200102" cy="231320"/>
            <a:chOff x="2708700" y="3804850"/>
            <a:chExt cx="417925" cy="483125"/>
          </a:xfrm>
        </p:grpSpPr>
        <p:sp>
          <p:nvSpPr>
            <p:cNvPr id="4234" name="Google Shape;4234;p48"/>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5" name="Google Shape;4235;p48"/>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6" name="Google Shape;4236;p48"/>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7" name="Google Shape;4237;p48"/>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38" name="Google Shape;4238;p48"/>
          <p:cNvSpPr/>
          <p:nvPr/>
        </p:nvSpPr>
        <p:spPr>
          <a:xfrm>
            <a:off x="5465186" y="3973722"/>
            <a:ext cx="231320" cy="176174"/>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9" name="Google Shape;4239;p48"/>
          <p:cNvSpPr/>
          <p:nvPr/>
        </p:nvSpPr>
        <p:spPr>
          <a:xfrm>
            <a:off x="5755392" y="3946144"/>
            <a:ext cx="213437" cy="231332"/>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40" name="Google Shape;4240;p48"/>
          <p:cNvGrpSpPr/>
          <p:nvPr/>
        </p:nvGrpSpPr>
        <p:grpSpPr>
          <a:xfrm>
            <a:off x="6037734" y="3947113"/>
            <a:ext cx="225108" cy="229585"/>
            <a:chOff x="4467450" y="3808475"/>
            <a:chExt cx="470150" cy="479500"/>
          </a:xfrm>
        </p:grpSpPr>
        <p:sp>
          <p:nvSpPr>
            <p:cNvPr id="4241" name="Google Shape;4241;p48"/>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2" name="Google Shape;4242;p48"/>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3" name="Google Shape;4243;p48"/>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4" name="Google Shape;4244;p48"/>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45" name="Google Shape;4245;p48"/>
          <p:cNvGrpSpPr/>
          <p:nvPr/>
        </p:nvGrpSpPr>
        <p:grpSpPr>
          <a:xfrm>
            <a:off x="6323578" y="3946245"/>
            <a:ext cx="231332" cy="231320"/>
            <a:chOff x="5053900" y="3804850"/>
            <a:chExt cx="483150" cy="483125"/>
          </a:xfrm>
        </p:grpSpPr>
        <p:sp>
          <p:nvSpPr>
            <p:cNvPr id="4246" name="Google Shape;4246;p48"/>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7" name="Google Shape;4247;p48"/>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8" name="Google Shape;4248;p48"/>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9" name="Google Shape;4249;p48"/>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0" name="Google Shape;4250;p48"/>
          <p:cNvGrpSpPr/>
          <p:nvPr/>
        </p:nvGrpSpPr>
        <p:grpSpPr>
          <a:xfrm>
            <a:off x="6604310" y="3946245"/>
            <a:ext cx="231320" cy="231320"/>
            <a:chOff x="5648375" y="3804850"/>
            <a:chExt cx="483125" cy="483125"/>
          </a:xfrm>
        </p:grpSpPr>
        <p:sp>
          <p:nvSpPr>
            <p:cNvPr id="4251" name="Google Shape;4251;p48"/>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2" name="Google Shape;4252;p48"/>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3" name="Google Shape;4253;p48"/>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4" name="Google Shape;4254;p48"/>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5" name="Google Shape;4255;p48"/>
          <p:cNvGrpSpPr/>
          <p:nvPr/>
        </p:nvGrpSpPr>
        <p:grpSpPr>
          <a:xfrm>
            <a:off x="6905649" y="3949860"/>
            <a:ext cx="199564" cy="224090"/>
            <a:chOff x="6276025" y="3812400"/>
            <a:chExt cx="416800" cy="468025"/>
          </a:xfrm>
        </p:grpSpPr>
        <p:sp>
          <p:nvSpPr>
            <p:cNvPr id="4256" name="Google Shape;4256;p48"/>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7" name="Google Shape;4257;p48"/>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8" name="Google Shape;4258;p48"/>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9" name="Google Shape;4259;p48"/>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0" name="Google Shape;4260;p48"/>
          <p:cNvGrpSpPr/>
          <p:nvPr/>
        </p:nvGrpSpPr>
        <p:grpSpPr>
          <a:xfrm>
            <a:off x="4327461" y="4231163"/>
            <a:ext cx="232984" cy="231332"/>
            <a:chOff x="890400" y="4399350"/>
            <a:chExt cx="486600" cy="483150"/>
          </a:xfrm>
        </p:grpSpPr>
        <p:sp>
          <p:nvSpPr>
            <p:cNvPr id="4261" name="Google Shape;4261;p48"/>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2" name="Google Shape;4262;p48"/>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3" name="Google Shape;4263;p48"/>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4" name="Google Shape;4264;p48"/>
          <p:cNvGrpSpPr/>
          <p:nvPr/>
        </p:nvGrpSpPr>
        <p:grpSpPr>
          <a:xfrm>
            <a:off x="4622790" y="4241553"/>
            <a:ext cx="231320" cy="210552"/>
            <a:chOff x="1487200" y="4421025"/>
            <a:chExt cx="483125" cy="439750"/>
          </a:xfrm>
        </p:grpSpPr>
        <p:sp>
          <p:nvSpPr>
            <p:cNvPr id="4265" name="Google Shape;4265;p48"/>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6" name="Google Shape;4266;p48"/>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7" name="Google Shape;4267;p48"/>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8" name="Google Shape;4268;p48"/>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9" name="Google Shape;4269;p48"/>
          <p:cNvGrpSpPr/>
          <p:nvPr/>
        </p:nvGrpSpPr>
        <p:grpSpPr>
          <a:xfrm>
            <a:off x="4897705" y="4231175"/>
            <a:ext cx="234540" cy="231308"/>
            <a:chOff x="2079300" y="4399325"/>
            <a:chExt cx="489850" cy="483100"/>
          </a:xfrm>
        </p:grpSpPr>
        <p:sp>
          <p:nvSpPr>
            <p:cNvPr id="4270" name="Google Shape;4270;p48"/>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1" name="Google Shape;4271;p48"/>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72" name="Google Shape;4272;p48"/>
          <p:cNvSpPr/>
          <p:nvPr/>
        </p:nvSpPr>
        <p:spPr>
          <a:xfrm>
            <a:off x="5194956" y="4231073"/>
            <a:ext cx="203358" cy="231296"/>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73" name="Google Shape;4273;p48"/>
          <p:cNvGrpSpPr/>
          <p:nvPr/>
        </p:nvGrpSpPr>
        <p:grpSpPr>
          <a:xfrm>
            <a:off x="5486988" y="4231175"/>
            <a:ext cx="187845" cy="231308"/>
            <a:chOff x="3316000" y="4399325"/>
            <a:chExt cx="392325" cy="483100"/>
          </a:xfrm>
        </p:grpSpPr>
        <p:sp>
          <p:nvSpPr>
            <p:cNvPr id="4274" name="Google Shape;4274;p48"/>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5" name="Google Shape;4275;p48"/>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76" name="Google Shape;4276;p48"/>
          <p:cNvGrpSpPr/>
          <p:nvPr/>
        </p:nvGrpSpPr>
        <p:grpSpPr>
          <a:xfrm>
            <a:off x="5775819" y="4231163"/>
            <a:ext cx="172739" cy="231332"/>
            <a:chOff x="3926225" y="4399275"/>
            <a:chExt cx="360775" cy="483150"/>
          </a:xfrm>
        </p:grpSpPr>
        <p:sp>
          <p:nvSpPr>
            <p:cNvPr id="4277" name="Google Shape;4277;p48"/>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8" name="Google Shape;4278;p48"/>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79" name="Google Shape;4279;p48"/>
          <p:cNvSpPr/>
          <p:nvPr/>
        </p:nvSpPr>
        <p:spPr>
          <a:xfrm>
            <a:off x="6089204" y="4231079"/>
            <a:ext cx="121986" cy="231284"/>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80" name="Google Shape;4280;p48"/>
          <p:cNvGrpSpPr/>
          <p:nvPr/>
        </p:nvGrpSpPr>
        <p:grpSpPr>
          <a:xfrm>
            <a:off x="6323614" y="4231205"/>
            <a:ext cx="231260" cy="231248"/>
            <a:chOff x="5053975" y="4399375"/>
            <a:chExt cx="483000" cy="482975"/>
          </a:xfrm>
        </p:grpSpPr>
        <p:sp>
          <p:nvSpPr>
            <p:cNvPr id="4281" name="Google Shape;4281;p48"/>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2" name="Google Shape;4282;p48"/>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3" name="Google Shape;4283;p48"/>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4" name="Google Shape;4284;p48"/>
          <p:cNvGrpSpPr/>
          <p:nvPr/>
        </p:nvGrpSpPr>
        <p:grpSpPr>
          <a:xfrm>
            <a:off x="6604310" y="4231169"/>
            <a:ext cx="231320" cy="231320"/>
            <a:chOff x="5648375" y="4399300"/>
            <a:chExt cx="483125" cy="483125"/>
          </a:xfrm>
        </p:grpSpPr>
        <p:sp>
          <p:nvSpPr>
            <p:cNvPr id="4285" name="Google Shape;4285;p48"/>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6" name="Google Shape;4286;p48"/>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7" name="Google Shape;4287;p48"/>
          <p:cNvGrpSpPr/>
          <p:nvPr/>
        </p:nvGrpSpPr>
        <p:grpSpPr>
          <a:xfrm>
            <a:off x="6888215" y="4239297"/>
            <a:ext cx="234432" cy="215065"/>
            <a:chOff x="6239575" y="4416275"/>
            <a:chExt cx="489625" cy="449175"/>
          </a:xfrm>
        </p:grpSpPr>
        <p:sp>
          <p:nvSpPr>
            <p:cNvPr id="4288" name="Google Shape;4288;p48"/>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9" name="Google Shape;4289;p48"/>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0" name="Google Shape;4290;p48"/>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91" name="Google Shape;4291;p48"/>
          <p:cNvGrpSpPr/>
          <p:nvPr/>
        </p:nvGrpSpPr>
        <p:grpSpPr>
          <a:xfrm>
            <a:off x="7160783" y="3375995"/>
            <a:ext cx="231320" cy="231320"/>
            <a:chOff x="892750" y="4993750"/>
            <a:chExt cx="483125" cy="483125"/>
          </a:xfrm>
        </p:grpSpPr>
        <p:sp>
          <p:nvSpPr>
            <p:cNvPr id="4292" name="Google Shape;4292;p48"/>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3" name="Google Shape;4293;p48"/>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4" name="Google Shape;4294;p48"/>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95" name="Google Shape;4295;p48"/>
          <p:cNvGrpSpPr/>
          <p:nvPr/>
        </p:nvGrpSpPr>
        <p:grpSpPr>
          <a:xfrm>
            <a:off x="7160795" y="3661323"/>
            <a:ext cx="231320" cy="231320"/>
            <a:chOff x="1487200" y="4993750"/>
            <a:chExt cx="483125" cy="483125"/>
          </a:xfrm>
        </p:grpSpPr>
        <p:sp>
          <p:nvSpPr>
            <p:cNvPr id="4296" name="Google Shape;4296;p48"/>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7" name="Google Shape;4297;p48"/>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98" name="Google Shape;4298;p48"/>
          <p:cNvGrpSpPr/>
          <p:nvPr/>
        </p:nvGrpSpPr>
        <p:grpSpPr>
          <a:xfrm>
            <a:off x="7160807" y="3946274"/>
            <a:ext cx="231320" cy="231320"/>
            <a:chOff x="2081650" y="4993750"/>
            <a:chExt cx="483125" cy="483125"/>
          </a:xfrm>
        </p:grpSpPr>
        <p:sp>
          <p:nvSpPr>
            <p:cNvPr id="4299" name="Google Shape;4299;p48"/>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0" name="Google Shape;4300;p48"/>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01" name="Google Shape;4301;p48"/>
          <p:cNvGrpSpPr/>
          <p:nvPr/>
        </p:nvGrpSpPr>
        <p:grpSpPr>
          <a:xfrm>
            <a:off x="7449312" y="3375995"/>
            <a:ext cx="231320" cy="231320"/>
            <a:chOff x="2676100" y="4993750"/>
            <a:chExt cx="483125" cy="483125"/>
          </a:xfrm>
        </p:grpSpPr>
        <p:sp>
          <p:nvSpPr>
            <p:cNvPr id="4302" name="Google Shape;4302;p48"/>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3" name="Google Shape;4303;p48"/>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4" name="Google Shape;4304;p48"/>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05" name="Google Shape;4305;p48"/>
          <p:cNvGrpSpPr/>
          <p:nvPr/>
        </p:nvGrpSpPr>
        <p:grpSpPr>
          <a:xfrm>
            <a:off x="7160831" y="4231184"/>
            <a:ext cx="231320" cy="231320"/>
            <a:chOff x="3270550" y="4993750"/>
            <a:chExt cx="483125" cy="483125"/>
          </a:xfrm>
        </p:grpSpPr>
        <p:sp>
          <p:nvSpPr>
            <p:cNvPr id="4306" name="Google Shape;4306;p48"/>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7" name="Google Shape;4307;p48"/>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8" name="Google Shape;4308;p48"/>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09" name="Google Shape;4309;p48"/>
          <p:cNvSpPr/>
          <p:nvPr/>
        </p:nvSpPr>
        <p:spPr>
          <a:xfrm>
            <a:off x="7449253" y="3661163"/>
            <a:ext cx="231332" cy="231392"/>
          </a:xfrm>
          <a:custGeom>
            <a:rect b="b" l="l" r="r" t="t"/>
            <a:pathLst>
              <a:path extrusionOk="0" h="19331" w="19326">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10" name="Google Shape;4310;p48"/>
          <p:cNvGrpSpPr/>
          <p:nvPr/>
        </p:nvGrpSpPr>
        <p:grpSpPr>
          <a:xfrm>
            <a:off x="7449342" y="3946238"/>
            <a:ext cx="231332" cy="231392"/>
            <a:chOff x="4459450" y="4993700"/>
            <a:chExt cx="483150" cy="483275"/>
          </a:xfrm>
        </p:grpSpPr>
        <p:sp>
          <p:nvSpPr>
            <p:cNvPr id="4311" name="Google Shape;4311;p48"/>
            <p:cNvSpPr/>
            <p:nvPr/>
          </p:nvSpPr>
          <p:spPr>
            <a:xfrm>
              <a:off x="445945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2" name="Google Shape;4312;p48"/>
            <p:cNvSpPr/>
            <p:nvPr/>
          </p:nvSpPr>
          <p:spPr>
            <a:xfrm>
              <a:off x="4530800" y="5235675"/>
              <a:ext cx="99650" cy="118650"/>
            </a:xfrm>
            <a:custGeom>
              <a:rect b="b" l="l" r="r" t="t"/>
              <a:pathLst>
                <a:path extrusionOk="0" h="4746" w="3986">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13" name="Google Shape;4313;p48"/>
          <p:cNvGrpSpPr/>
          <p:nvPr/>
        </p:nvGrpSpPr>
        <p:grpSpPr>
          <a:xfrm>
            <a:off x="7449354" y="4231148"/>
            <a:ext cx="231332" cy="231392"/>
            <a:chOff x="5053900" y="4993700"/>
            <a:chExt cx="483150" cy="483275"/>
          </a:xfrm>
        </p:grpSpPr>
        <p:sp>
          <p:nvSpPr>
            <p:cNvPr id="4314" name="Google Shape;4314;p48"/>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5" name="Google Shape;4315;p48"/>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19" name="Shape 4319"/>
        <p:cNvGrpSpPr/>
        <p:nvPr/>
      </p:nvGrpSpPr>
      <p:grpSpPr>
        <a:xfrm>
          <a:off x="0" y="0"/>
          <a:ext cx="0" cy="0"/>
          <a:chOff x="0" y="0"/>
          <a:chExt cx="0" cy="0"/>
        </a:xfrm>
      </p:grpSpPr>
      <p:sp>
        <p:nvSpPr>
          <p:cNvPr id="4320" name="Google Shape;4320;p4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grpSp>
        <p:nvGrpSpPr>
          <p:cNvPr id="4321" name="Google Shape;4321;p49"/>
          <p:cNvGrpSpPr/>
          <p:nvPr/>
        </p:nvGrpSpPr>
        <p:grpSpPr>
          <a:xfrm>
            <a:off x="1012848" y="1674363"/>
            <a:ext cx="348568" cy="348541"/>
            <a:chOff x="-65131525" y="1914325"/>
            <a:chExt cx="316650" cy="316625"/>
          </a:xfrm>
        </p:grpSpPr>
        <p:sp>
          <p:nvSpPr>
            <p:cNvPr id="4322" name="Google Shape;4322;p49"/>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9"/>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49"/>
          <p:cNvGrpSpPr/>
          <p:nvPr/>
        </p:nvGrpSpPr>
        <p:grpSpPr>
          <a:xfrm>
            <a:off x="1012848" y="2079072"/>
            <a:ext cx="348568" cy="348568"/>
            <a:chOff x="-65131525" y="2281350"/>
            <a:chExt cx="316650" cy="316650"/>
          </a:xfrm>
        </p:grpSpPr>
        <p:sp>
          <p:nvSpPr>
            <p:cNvPr id="4325" name="Google Shape;4325;p49"/>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9"/>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49"/>
          <p:cNvGrpSpPr/>
          <p:nvPr/>
        </p:nvGrpSpPr>
        <p:grpSpPr>
          <a:xfrm>
            <a:off x="1015889" y="2481800"/>
            <a:ext cx="342486" cy="349421"/>
            <a:chOff x="-65129950" y="2646800"/>
            <a:chExt cx="311125" cy="317425"/>
          </a:xfrm>
        </p:grpSpPr>
        <p:sp>
          <p:nvSpPr>
            <p:cNvPr id="4328" name="Google Shape;4328;p49"/>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9"/>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49"/>
          <p:cNvGrpSpPr/>
          <p:nvPr/>
        </p:nvGrpSpPr>
        <p:grpSpPr>
          <a:xfrm>
            <a:off x="3112739" y="1673042"/>
            <a:ext cx="351155" cy="351183"/>
            <a:chOff x="-63252250" y="1930850"/>
            <a:chExt cx="319000" cy="319025"/>
          </a:xfrm>
        </p:grpSpPr>
        <p:sp>
          <p:nvSpPr>
            <p:cNvPr id="4331" name="Google Shape;4331;p49"/>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9"/>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3" name="Google Shape;4333;p49"/>
          <p:cNvSpPr/>
          <p:nvPr/>
        </p:nvSpPr>
        <p:spPr>
          <a:xfrm>
            <a:off x="3109167" y="2078344"/>
            <a:ext cx="354375" cy="350164"/>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4" name="Google Shape;4334;p49"/>
          <p:cNvGrpSpPr/>
          <p:nvPr/>
        </p:nvGrpSpPr>
        <p:grpSpPr>
          <a:xfrm>
            <a:off x="3113606" y="2481359"/>
            <a:ext cx="349421" cy="350302"/>
            <a:chOff x="-63250675" y="2664125"/>
            <a:chExt cx="317425" cy="318225"/>
          </a:xfrm>
        </p:grpSpPr>
        <p:sp>
          <p:nvSpPr>
            <p:cNvPr id="4335" name="Google Shape;4335;p49"/>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9"/>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49"/>
          <p:cNvGrpSpPr/>
          <p:nvPr/>
        </p:nvGrpSpPr>
        <p:grpSpPr>
          <a:xfrm>
            <a:off x="5236493" y="1676729"/>
            <a:ext cx="345954" cy="343807"/>
            <a:chOff x="-61354075" y="1940500"/>
            <a:chExt cx="314275" cy="312325"/>
          </a:xfrm>
        </p:grpSpPr>
        <p:sp>
          <p:nvSpPr>
            <p:cNvPr id="4338" name="Google Shape;4338;p49"/>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9"/>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9"/>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9"/>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49"/>
          <p:cNvGrpSpPr/>
          <p:nvPr/>
        </p:nvGrpSpPr>
        <p:grpSpPr>
          <a:xfrm>
            <a:off x="5235185" y="2093382"/>
            <a:ext cx="348568" cy="319948"/>
            <a:chOff x="-61354875" y="2322300"/>
            <a:chExt cx="316650" cy="290650"/>
          </a:xfrm>
        </p:grpSpPr>
        <p:sp>
          <p:nvSpPr>
            <p:cNvPr id="4343" name="Google Shape;4343;p49"/>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9"/>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9"/>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49"/>
          <p:cNvGrpSpPr/>
          <p:nvPr/>
        </p:nvGrpSpPr>
        <p:grpSpPr>
          <a:xfrm>
            <a:off x="5235185" y="2482226"/>
            <a:ext cx="348568" cy="348568"/>
            <a:chOff x="-61354875" y="2671225"/>
            <a:chExt cx="316650" cy="316650"/>
          </a:xfrm>
        </p:grpSpPr>
        <p:sp>
          <p:nvSpPr>
            <p:cNvPr id="4347" name="Google Shape;4347;p49"/>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9"/>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9"/>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9"/>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9"/>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49"/>
          <p:cNvGrpSpPr/>
          <p:nvPr/>
        </p:nvGrpSpPr>
        <p:grpSpPr>
          <a:xfrm>
            <a:off x="7343521" y="1672781"/>
            <a:ext cx="351155" cy="351706"/>
            <a:chOff x="-59502375" y="1904375"/>
            <a:chExt cx="319000" cy="319500"/>
          </a:xfrm>
        </p:grpSpPr>
        <p:sp>
          <p:nvSpPr>
            <p:cNvPr id="4353" name="Google Shape;4353;p49"/>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9"/>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9"/>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49"/>
          <p:cNvGrpSpPr/>
          <p:nvPr/>
        </p:nvGrpSpPr>
        <p:grpSpPr>
          <a:xfrm>
            <a:off x="1435629" y="1675588"/>
            <a:ext cx="351155" cy="346092"/>
            <a:chOff x="-64774725" y="1916550"/>
            <a:chExt cx="319000" cy="314400"/>
          </a:xfrm>
        </p:grpSpPr>
        <p:sp>
          <p:nvSpPr>
            <p:cNvPr id="4357" name="Google Shape;4357;p49"/>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9"/>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49"/>
          <p:cNvGrpSpPr/>
          <p:nvPr/>
        </p:nvGrpSpPr>
        <p:grpSpPr>
          <a:xfrm>
            <a:off x="1436923" y="2077338"/>
            <a:ext cx="348568" cy="352036"/>
            <a:chOff x="-64764500" y="2280550"/>
            <a:chExt cx="316650" cy="319800"/>
          </a:xfrm>
        </p:grpSpPr>
        <p:sp>
          <p:nvSpPr>
            <p:cNvPr id="4360" name="Google Shape;4360;p49"/>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9"/>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2" name="Google Shape;4362;p49"/>
          <p:cNvSpPr/>
          <p:nvPr/>
        </p:nvSpPr>
        <p:spPr>
          <a:xfrm>
            <a:off x="1457026" y="2482308"/>
            <a:ext cx="304344" cy="348568"/>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3" name="Google Shape;4363;p49"/>
          <p:cNvGrpSpPr/>
          <p:nvPr/>
        </p:nvGrpSpPr>
        <p:grpSpPr>
          <a:xfrm>
            <a:off x="3542063" y="1710757"/>
            <a:ext cx="347688" cy="275750"/>
            <a:chOff x="-62882850" y="1999375"/>
            <a:chExt cx="315850" cy="250500"/>
          </a:xfrm>
        </p:grpSpPr>
        <p:sp>
          <p:nvSpPr>
            <p:cNvPr id="4364" name="Google Shape;4364;p49"/>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9"/>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49"/>
          <p:cNvGrpSpPr/>
          <p:nvPr/>
        </p:nvGrpSpPr>
        <p:grpSpPr>
          <a:xfrm>
            <a:off x="3533821" y="2078631"/>
            <a:ext cx="364172" cy="349449"/>
            <a:chOff x="-62890750" y="2296300"/>
            <a:chExt cx="330825" cy="317450"/>
          </a:xfrm>
        </p:grpSpPr>
        <p:sp>
          <p:nvSpPr>
            <p:cNvPr id="4367" name="Google Shape;4367;p49"/>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9"/>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9"/>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49"/>
          <p:cNvGrpSpPr/>
          <p:nvPr/>
        </p:nvGrpSpPr>
        <p:grpSpPr>
          <a:xfrm>
            <a:off x="3542063" y="2481799"/>
            <a:ext cx="347688" cy="349421"/>
            <a:chOff x="-62882850" y="2664925"/>
            <a:chExt cx="315850" cy="317425"/>
          </a:xfrm>
        </p:grpSpPr>
        <p:sp>
          <p:nvSpPr>
            <p:cNvPr id="4371" name="Google Shape;4371;p49"/>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9"/>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3" name="Google Shape;4373;p49"/>
          <p:cNvSpPr/>
          <p:nvPr/>
        </p:nvSpPr>
        <p:spPr>
          <a:xfrm>
            <a:off x="5656501" y="1675220"/>
            <a:ext cx="351183" cy="346945"/>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4" name="Google Shape;4374;p49"/>
          <p:cNvGrpSpPr/>
          <p:nvPr/>
        </p:nvGrpSpPr>
        <p:grpSpPr>
          <a:xfrm>
            <a:off x="5659701" y="2082099"/>
            <a:ext cx="348568" cy="342514"/>
            <a:chOff x="-60988625" y="2310475"/>
            <a:chExt cx="316650" cy="311150"/>
          </a:xfrm>
        </p:grpSpPr>
        <p:sp>
          <p:nvSpPr>
            <p:cNvPr id="4375" name="Google Shape;4375;p49"/>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9"/>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9"/>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9"/>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9"/>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9"/>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49"/>
          <p:cNvGrpSpPr/>
          <p:nvPr/>
        </p:nvGrpSpPr>
        <p:grpSpPr>
          <a:xfrm>
            <a:off x="5660141" y="2481029"/>
            <a:ext cx="347688" cy="350963"/>
            <a:chOff x="-60987050" y="2671400"/>
            <a:chExt cx="315850" cy="318825"/>
          </a:xfrm>
        </p:grpSpPr>
        <p:sp>
          <p:nvSpPr>
            <p:cNvPr id="4382" name="Google Shape;4382;p49"/>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9"/>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49"/>
          <p:cNvGrpSpPr/>
          <p:nvPr/>
        </p:nvGrpSpPr>
        <p:grpSpPr>
          <a:xfrm>
            <a:off x="7343520" y="2082980"/>
            <a:ext cx="351155" cy="340753"/>
            <a:chOff x="-59481900" y="2290800"/>
            <a:chExt cx="319000" cy="309550"/>
          </a:xfrm>
        </p:grpSpPr>
        <p:sp>
          <p:nvSpPr>
            <p:cNvPr id="4385" name="Google Shape;4385;p49"/>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9"/>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9"/>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9"/>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9"/>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9"/>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49"/>
          <p:cNvGrpSpPr/>
          <p:nvPr/>
        </p:nvGrpSpPr>
        <p:grpSpPr>
          <a:xfrm>
            <a:off x="1857395" y="1674005"/>
            <a:ext cx="351155" cy="349256"/>
            <a:chOff x="-64401400" y="1914475"/>
            <a:chExt cx="319000" cy="317275"/>
          </a:xfrm>
        </p:grpSpPr>
        <p:sp>
          <p:nvSpPr>
            <p:cNvPr id="4392" name="Google Shape;4392;p49"/>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9"/>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9"/>
            <p:cNvSpPr/>
            <p:nvPr/>
          </p:nvSpPr>
          <p:spPr>
            <a:xfrm>
              <a:off x="-64212375" y="2210450"/>
              <a:ext cx="5525" cy="25"/>
            </a:xfrm>
            <a:custGeom>
              <a:rect b="b" l="l" r="r" t="t"/>
              <a:pathLst>
                <a:path extrusionOk="0" h="1" w="221">
                  <a:moveTo>
                    <a:pt x="1" y="1"/>
                  </a:moveTo>
                  <a:lnTo>
                    <a:pt x="221" y="1"/>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49"/>
          <p:cNvGrpSpPr/>
          <p:nvPr/>
        </p:nvGrpSpPr>
        <p:grpSpPr>
          <a:xfrm>
            <a:off x="1918957" y="2079430"/>
            <a:ext cx="228031" cy="347853"/>
            <a:chOff x="-64343900" y="2282125"/>
            <a:chExt cx="207150" cy="316000"/>
          </a:xfrm>
        </p:grpSpPr>
        <p:sp>
          <p:nvSpPr>
            <p:cNvPr id="4396" name="Google Shape;4396;p49"/>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9"/>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8" name="Google Shape;4398;p49"/>
          <p:cNvSpPr/>
          <p:nvPr/>
        </p:nvSpPr>
        <p:spPr>
          <a:xfrm>
            <a:off x="1856263" y="2480574"/>
            <a:ext cx="349421" cy="352036"/>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9" name="Google Shape;4399;p49"/>
          <p:cNvGrpSpPr/>
          <p:nvPr/>
        </p:nvGrpSpPr>
        <p:grpSpPr>
          <a:xfrm>
            <a:off x="3994027" y="1674252"/>
            <a:ext cx="303463" cy="348761"/>
            <a:chOff x="-62496925" y="1931475"/>
            <a:chExt cx="275675" cy="316825"/>
          </a:xfrm>
        </p:grpSpPr>
        <p:sp>
          <p:nvSpPr>
            <p:cNvPr id="4400" name="Google Shape;4400;p49"/>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9"/>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49"/>
          <p:cNvGrpSpPr/>
          <p:nvPr/>
        </p:nvGrpSpPr>
        <p:grpSpPr>
          <a:xfrm>
            <a:off x="3971901" y="2078521"/>
            <a:ext cx="347715" cy="349669"/>
            <a:chOff x="-62516625" y="2297875"/>
            <a:chExt cx="315875" cy="317650"/>
          </a:xfrm>
        </p:grpSpPr>
        <p:sp>
          <p:nvSpPr>
            <p:cNvPr id="4403" name="Google Shape;4403;p49"/>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9"/>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49"/>
          <p:cNvGrpSpPr/>
          <p:nvPr/>
        </p:nvGrpSpPr>
        <p:grpSpPr>
          <a:xfrm>
            <a:off x="3970608" y="2497389"/>
            <a:ext cx="350302" cy="318241"/>
            <a:chOff x="-62518200" y="2692475"/>
            <a:chExt cx="318225" cy="289100"/>
          </a:xfrm>
        </p:grpSpPr>
        <p:sp>
          <p:nvSpPr>
            <p:cNvPr id="4406" name="Google Shape;4406;p49"/>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9"/>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49"/>
          <p:cNvGrpSpPr/>
          <p:nvPr/>
        </p:nvGrpSpPr>
        <p:grpSpPr>
          <a:xfrm>
            <a:off x="6103002" y="1674789"/>
            <a:ext cx="294822" cy="347688"/>
            <a:chOff x="-60597975" y="1939525"/>
            <a:chExt cx="267825" cy="315850"/>
          </a:xfrm>
        </p:grpSpPr>
        <p:sp>
          <p:nvSpPr>
            <p:cNvPr id="4409" name="Google Shape;4409;p49"/>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9"/>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49"/>
          <p:cNvGrpSpPr/>
          <p:nvPr/>
        </p:nvGrpSpPr>
        <p:grpSpPr>
          <a:xfrm>
            <a:off x="6074836" y="2077998"/>
            <a:ext cx="351155" cy="350715"/>
            <a:chOff x="-60620800" y="2304600"/>
            <a:chExt cx="319000" cy="318600"/>
          </a:xfrm>
        </p:grpSpPr>
        <p:sp>
          <p:nvSpPr>
            <p:cNvPr id="4412" name="Google Shape;4412;p49"/>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9"/>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9"/>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49"/>
          <p:cNvGrpSpPr/>
          <p:nvPr/>
        </p:nvGrpSpPr>
        <p:grpSpPr>
          <a:xfrm>
            <a:off x="6076129" y="2531638"/>
            <a:ext cx="348568" cy="249744"/>
            <a:chOff x="-60621600" y="2716100"/>
            <a:chExt cx="316650" cy="226875"/>
          </a:xfrm>
        </p:grpSpPr>
        <p:sp>
          <p:nvSpPr>
            <p:cNvPr id="4416" name="Google Shape;4416;p49"/>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9"/>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49"/>
          <p:cNvGrpSpPr/>
          <p:nvPr/>
        </p:nvGrpSpPr>
        <p:grpSpPr>
          <a:xfrm>
            <a:off x="7348722" y="2482240"/>
            <a:ext cx="340753" cy="348541"/>
            <a:chOff x="-59475600" y="2658625"/>
            <a:chExt cx="309550" cy="316625"/>
          </a:xfrm>
        </p:grpSpPr>
        <p:sp>
          <p:nvSpPr>
            <p:cNvPr id="4419" name="Google Shape;4419;p49"/>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9"/>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9"/>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9"/>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9"/>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9"/>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9"/>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6" name="Google Shape;4426;p49"/>
          <p:cNvSpPr/>
          <p:nvPr/>
        </p:nvSpPr>
        <p:spPr>
          <a:xfrm>
            <a:off x="2274374" y="1674849"/>
            <a:ext cx="347715" cy="347688"/>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9"/>
          <p:cNvSpPr/>
          <p:nvPr/>
        </p:nvSpPr>
        <p:spPr>
          <a:xfrm>
            <a:off x="2300395" y="2077835"/>
            <a:ext cx="295675" cy="351183"/>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8" name="Google Shape;4428;p49"/>
          <p:cNvGrpSpPr/>
          <p:nvPr/>
        </p:nvGrpSpPr>
        <p:grpSpPr>
          <a:xfrm>
            <a:off x="2324934" y="2481800"/>
            <a:ext cx="250570" cy="349421"/>
            <a:chOff x="-63987100" y="2646800"/>
            <a:chExt cx="227625" cy="317425"/>
          </a:xfrm>
        </p:grpSpPr>
        <p:sp>
          <p:nvSpPr>
            <p:cNvPr id="4429" name="Google Shape;4429;p49"/>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9"/>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49"/>
          <p:cNvGrpSpPr/>
          <p:nvPr/>
        </p:nvGrpSpPr>
        <p:grpSpPr>
          <a:xfrm>
            <a:off x="4393267" y="1672615"/>
            <a:ext cx="340753" cy="352036"/>
            <a:chOff x="-62148000" y="1930075"/>
            <a:chExt cx="309550" cy="319800"/>
          </a:xfrm>
        </p:grpSpPr>
        <p:sp>
          <p:nvSpPr>
            <p:cNvPr id="4432" name="Google Shape;4432;p49"/>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9"/>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49"/>
          <p:cNvGrpSpPr/>
          <p:nvPr/>
        </p:nvGrpSpPr>
        <p:grpSpPr>
          <a:xfrm>
            <a:off x="4390667" y="2079498"/>
            <a:ext cx="345954" cy="347715"/>
            <a:chOff x="-62150375" y="2297875"/>
            <a:chExt cx="314275" cy="315875"/>
          </a:xfrm>
        </p:grpSpPr>
        <p:sp>
          <p:nvSpPr>
            <p:cNvPr id="4435" name="Google Shape;4435;p49"/>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9"/>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9"/>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9"/>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9"/>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49"/>
          <p:cNvGrpSpPr/>
          <p:nvPr/>
        </p:nvGrpSpPr>
        <p:grpSpPr>
          <a:xfrm>
            <a:off x="4389359" y="2481359"/>
            <a:ext cx="348568" cy="350302"/>
            <a:chOff x="-62150375" y="2664925"/>
            <a:chExt cx="316650" cy="318225"/>
          </a:xfrm>
        </p:grpSpPr>
        <p:sp>
          <p:nvSpPr>
            <p:cNvPr id="4441" name="Google Shape;4441;p49"/>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9"/>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9"/>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9"/>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9"/>
          <p:cNvGrpSpPr/>
          <p:nvPr/>
        </p:nvGrpSpPr>
        <p:grpSpPr>
          <a:xfrm>
            <a:off x="6499777" y="1673096"/>
            <a:ext cx="349421" cy="351073"/>
            <a:chOff x="-60254550" y="1938025"/>
            <a:chExt cx="317425" cy="318925"/>
          </a:xfrm>
        </p:grpSpPr>
        <p:sp>
          <p:nvSpPr>
            <p:cNvPr id="4446" name="Google Shape;4446;p49"/>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9"/>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9"/>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9"/>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49"/>
          <p:cNvGrpSpPr/>
          <p:nvPr/>
        </p:nvGrpSpPr>
        <p:grpSpPr>
          <a:xfrm>
            <a:off x="6479471" y="2079003"/>
            <a:ext cx="348923" cy="348706"/>
            <a:chOff x="6479471" y="2079003"/>
            <a:chExt cx="348923" cy="348706"/>
          </a:xfrm>
        </p:grpSpPr>
        <p:sp>
          <p:nvSpPr>
            <p:cNvPr id="4451" name="Google Shape;4451;p49"/>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2" name="Google Shape;4452;p49"/>
            <p:cNvGrpSpPr/>
            <p:nvPr/>
          </p:nvGrpSpPr>
          <p:grpSpPr>
            <a:xfrm>
              <a:off x="6520582" y="2079003"/>
              <a:ext cx="307811" cy="348706"/>
              <a:chOff x="-60218325" y="2304850"/>
              <a:chExt cx="279625" cy="316775"/>
            </a:xfrm>
          </p:grpSpPr>
          <p:sp>
            <p:nvSpPr>
              <p:cNvPr id="4453" name="Google Shape;4453;p49"/>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9"/>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9"/>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9"/>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9"/>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9"/>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9"/>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0" name="Google Shape;4460;p49"/>
          <p:cNvGrpSpPr/>
          <p:nvPr/>
        </p:nvGrpSpPr>
        <p:grpSpPr>
          <a:xfrm>
            <a:off x="6526651" y="2480932"/>
            <a:ext cx="295675" cy="351155"/>
            <a:chOff x="-60232500" y="2671225"/>
            <a:chExt cx="268600" cy="319000"/>
          </a:xfrm>
        </p:grpSpPr>
        <p:sp>
          <p:nvSpPr>
            <p:cNvPr id="4461" name="Google Shape;4461;p49"/>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9"/>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49"/>
          <p:cNvGrpSpPr/>
          <p:nvPr/>
        </p:nvGrpSpPr>
        <p:grpSpPr>
          <a:xfrm>
            <a:off x="7768638" y="1673056"/>
            <a:ext cx="347715" cy="351155"/>
            <a:chOff x="-59100700" y="1911950"/>
            <a:chExt cx="315875" cy="319000"/>
          </a:xfrm>
        </p:grpSpPr>
        <p:sp>
          <p:nvSpPr>
            <p:cNvPr id="4464" name="Google Shape;4464;p49"/>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9"/>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9"/>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9"/>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9"/>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9"/>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9"/>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9"/>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9"/>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9"/>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49"/>
          <p:cNvGrpSpPr/>
          <p:nvPr/>
        </p:nvGrpSpPr>
        <p:grpSpPr>
          <a:xfrm>
            <a:off x="2694871" y="1674459"/>
            <a:ext cx="361558" cy="348348"/>
            <a:chOff x="-63665750" y="1914325"/>
            <a:chExt cx="328450" cy="316450"/>
          </a:xfrm>
        </p:grpSpPr>
        <p:sp>
          <p:nvSpPr>
            <p:cNvPr id="4475" name="Google Shape;4475;p49"/>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9"/>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49"/>
          <p:cNvGrpSpPr/>
          <p:nvPr/>
        </p:nvGrpSpPr>
        <p:grpSpPr>
          <a:xfrm>
            <a:off x="2699632" y="2077985"/>
            <a:ext cx="352036" cy="350742"/>
            <a:chOff x="-63666550" y="2278975"/>
            <a:chExt cx="319800" cy="318625"/>
          </a:xfrm>
        </p:grpSpPr>
        <p:sp>
          <p:nvSpPr>
            <p:cNvPr id="4478" name="Google Shape;4478;p49"/>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9"/>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49"/>
          <p:cNvGrpSpPr/>
          <p:nvPr/>
        </p:nvGrpSpPr>
        <p:grpSpPr>
          <a:xfrm>
            <a:off x="2697031" y="2481690"/>
            <a:ext cx="357237" cy="349642"/>
            <a:chOff x="-63669700" y="2646600"/>
            <a:chExt cx="324525" cy="317625"/>
          </a:xfrm>
        </p:grpSpPr>
        <p:sp>
          <p:nvSpPr>
            <p:cNvPr id="4481" name="Google Shape;4481;p49"/>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9"/>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49"/>
          <p:cNvGrpSpPr/>
          <p:nvPr/>
        </p:nvGrpSpPr>
        <p:grpSpPr>
          <a:xfrm>
            <a:off x="4806228" y="1674129"/>
            <a:ext cx="348568" cy="349009"/>
            <a:chOff x="-61784125" y="1931250"/>
            <a:chExt cx="316650" cy="317050"/>
          </a:xfrm>
        </p:grpSpPr>
        <p:sp>
          <p:nvSpPr>
            <p:cNvPr id="4484" name="Google Shape;4484;p49"/>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9"/>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9"/>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9"/>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49"/>
          <p:cNvGrpSpPr/>
          <p:nvPr/>
        </p:nvGrpSpPr>
        <p:grpSpPr>
          <a:xfrm>
            <a:off x="4806228" y="2079072"/>
            <a:ext cx="348568" cy="348568"/>
            <a:chOff x="-61783350" y="2297100"/>
            <a:chExt cx="316650" cy="316650"/>
          </a:xfrm>
        </p:grpSpPr>
        <p:sp>
          <p:nvSpPr>
            <p:cNvPr id="4489" name="Google Shape;4489;p49"/>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9"/>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49"/>
          <p:cNvGrpSpPr/>
          <p:nvPr/>
        </p:nvGrpSpPr>
        <p:grpSpPr>
          <a:xfrm>
            <a:off x="4806228" y="2480781"/>
            <a:ext cx="348568" cy="351458"/>
            <a:chOff x="-61782550" y="2664925"/>
            <a:chExt cx="316650" cy="319275"/>
          </a:xfrm>
        </p:grpSpPr>
        <p:sp>
          <p:nvSpPr>
            <p:cNvPr id="4492" name="Google Shape;4492;p49"/>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9"/>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9"/>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49"/>
          <p:cNvGrpSpPr/>
          <p:nvPr/>
        </p:nvGrpSpPr>
        <p:grpSpPr>
          <a:xfrm>
            <a:off x="6920631" y="1682426"/>
            <a:ext cx="349421" cy="332414"/>
            <a:chOff x="-59889100" y="1945025"/>
            <a:chExt cx="317425" cy="301975"/>
          </a:xfrm>
        </p:grpSpPr>
        <p:sp>
          <p:nvSpPr>
            <p:cNvPr id="4496" name="Google Shape;4496;p49"/>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9"/>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9"/>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9"/>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0" name="Google Shape;4500;p49"/>
          <p:cNvSpPr/>
          <p:nvPr/>
        </p:nvSpPr>
        <p:spPr>
          <a:xfrm>
            <a:off x="6918333" y="2116860"/>
            <a:ext cx="350302" cy="273136"/>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1" name="Google Shape;4501;p49"/>
          <p:cNvGrpSpPr/>
          <p:nvPr/>
        </p:nvGrpSpPr>
        <p:grpSpPr>
          <a:xfrm>
            <a:off x="6919764" y="2482611"/>
            <a:ext cx="351155" cy="347798"/>
            <a:chOff x="-59889100" y="2671925"/>
            <a:chExt cx="319000" cy="315950"/>
          </a:xfrm>
        </p:grpSpPr>
        <p:sp>
          <p:nvSpPr>
            <p:cNvPr id="4502" name="Google Shape;4502;p49"/>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9"/>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9"/>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9"/>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49"/>
          <p:cNvGrpSpPr/>
          <p:nvPr/>
        </p:nvGrpSpPr>
        <p:grpSpPr>
          <a:xfrm>
            <a:off x="7767785" y="2079072"/>
            <a:ext cx="349421" cy="348568"/>
            <a:chOff x="-59092025" y="2296300"/>
            <a:chExt cx="317425" cy="316650"/>
          </a:xfrm>
        </p:grpSpPr>
        <p:sp>
          <p:nvSpPr>
            <p:cNvPr id="4507" name="Google Shape;4507;p49"/>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9"/>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9" name="Google Shape;4509;p49"/>
          <p:cNvSpPr/>
          <p:nvPr/>
        </p:nvSpPr>
        <p:spPr>
          <a:xfrm>
            <a:off x="1010400" y="3043597"/>
            <a:ext cx="349421" cy="34856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0" name="Google Shape;4510;p49"/>
          <p:cNvGrpSpPr/>
          <p:nvPr/>
        </p:nvGrpSpPr>
        <p:grpSpPr>
          <a:xfrm>
            <a:off x="1012422" y="3464550"/>
            <a:ext cx="349421" cy="349421"/>
            <a:chOff x="-65145700" y="3727425"/>
            <a:chExt cx="317425" cy="317425"/>
          </a:xfrm>
        </p:grpSpPr>
        <p:sp>
          <p:nvSpPr>
            <p:cNvPr id="4511" name="Google Shape;4511;p4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49"/>
          <p:cNvGrpSpPr/>
          <p:nvPr/>
        </p:nvGrpSpPr>
        <p:grpSpPr>
          <a:xfrm>
            <a:off x="1015463" y="3872630"/>
            <a:ext cx="343340" cy="349421"/>
            <a:chOff x="-65144125" y="4094450"/>
            <a:chExt cx="311900" cy="317425"/>
          </a:xfrm>
        </p:grpSpPr>
        <p:sp>
          <p:nvSpPr>
            <p:cNvPr id="4514" name="Google Shape;4514;p4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49"/>
          <p:cNvSpPr/>
          <p:nvPr/>
        </p:nvSpPr>
        <p:spPr>
          <a:xfrm>
            <a:off x="3110777" y="3042290"/>
            <a:ext cx="351155" cy="351183"/>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8" name="Google Shape;4518;p49"/>
          <p:cNvGrpSpPr/>
          <p:nvPr/>
        </p:nvGrpSpPr>
        <p:grpSpPr>
          <a:xfrm>
            <a:off x="3111996" y="3464178"/>
            <a:ext cx="352641" cy="350164"/>
            <a:chOff x="-63250675" y="3744075"/>
            <a:chExt cx="320350" cy="318100"/>
          </a:xfrm>
        </p:grpSpPr>
        <p:sp>
          <p:nvSpPr>
            <p:cNvPr id="4519" name="Google Shape;4519;p4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49"/>
          <p:cNvGrpSpPr/>
          <p:nvPr/>
        </p:nvGrpSpPr>
        <p:grpSpPr>
          <a:xfrm>
            <a:off x="3113606" y="3872630"/>
            <a:ext cx="349421" cy="349421"/>
            <a:chOff x="-63250675" y="4110200"/>
            <a:chExt cx="317425" cy="317425"/>
          </a:xfrm>
        </p:grpSpPr>
        <p:sp>
          <p:nvSpPr>
            <p:cNvPr id="4523" name="Google Shape;4523;p4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49"/>
          <p:cNvGrpSpPr/>
          <p:nvPr/>
        </p:nvGrpSpPr>
        <p:grpSpPr>
          <a:xfrm>
            <a:off x="5238653" y="3047071"/>
            <a:ext cx="341633" cy="341413"/>
            <a:chOff x="-61351725" y="3372400"/>
            <a:chExt cx="310350" cy="310150"/>
          </a:xfrm>
        </p:grpSpPr>
        <p:sp>
          <p:nvSpPr>
            <p:cNvPr id="4533" name="Google Shape;4533;p4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49"/>
          <p:cNvGrpSpPr/>
          <p:nvPr/>
        </p:nvGrpSpPr>
        <p:grpSpPr>
          <a:xfrm>
            <a:off x="5235185" y="3480594"/>
            <a:ext cx="348568" cy="317333"/>
            <a:chOff x="-61354875" y="3751050"/>
            <a:chExt cx="316650" cy="288275"/>
          </a:xfrm>
        </p:grpSpPr>
        <p:sp>
          <p:nvSpPr>
            <p:cNvPr id="4537" name="Google Shape;4537;p4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49"/>
          <p:cNvGrpSpPr/>
          <p:nvPr/>
        </p:nvGrpSpPr>
        <p:grpSpPr>
          <a:xfrm>
            <a:off x="5235185" y="3872616"/>
            <a:ext cx="348568" cy="349449"/>
            <a:chOff x="-61354875" y="4101525"/>
            <a:chExt cx="316650" cy="317450"/>
          </a:xfrm>
        </p:grpSpPr>
        <p:sp>
          <p:nvSpPr>
            <p:cNvPr id="4541" name="Google Shape;4541;p4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49"/>
          <p:cNvGrpSpPr/>
          <p:nvPr/>
        </p:nvGrpSpPr>
        <p:grpSpPr>
          <a:xfrm>
            <a:off x="7343960" y="3043811"/>
            <a:ext cx="350275" cy="347935"/>
            <a:chOff x="-59470075" y="3308975"/>
            <a:chExt cx="318200" cy="316075"/>
          </a:xfrm>
        </p:grpSpPr>
        <p:sp>
          <p:nvSpPr>
            <p:cNvPr id="4544" name="Google Shape;4544;p4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49"/>
          <p:cNvGrpSpPr/>
          <p:nvPr/>
        </p:nvGrpSpPr>
        <p:grpSpPr>
          <a:xfrm>
            <a:off x="1436496" y="3044291"/>
            <a:ext cx="349421" cy="346972"/>
            <a:chOff x="-64781025" y="3361050"/>
            <a:chExt cx="317425" cy="315200"/>
          </a:xfrm>
        </p:grpSpPr>
        <p:sp>
          <p:nvSpPr>
            <p:cNvPr id="4554" name="Google Shape;4554;p4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8" name="Google Shape;4558;p49"/>
          <p:cNvSpPr/>
          <p:nvPr/>
        </p:nvSpPr>
        <p:spPr>
          <a:xfrm>
            <a:off x="1434487" y="3465532"/>
            <a:ext cx="349421" cy="34768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9"/>
          <p:cNvSpPr/>
          <p:nvPr/>
        </p:nvSpPr>
        <p:spPr>
          <a:xfrm>
            <a:off x="1460494" y="3872756"/>
            <a:ext cx="297409" cy="3494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9"/>
          <p:cNvSpPr/>
          <p:nvPr/>
        </p:nvSpPr>
        <p:spPr>
          <a:xfrm>
            <a:off x="3539685" y="3081754"/>
            <a:ext cx="348541" cy="2722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1" name="Google Shape;4561;p49"/>
          <p:cNvGrpSpPr/>
          <p:nvPr/>
        </p:nvGrpSpPr>
        <p:grpSpPr>
          <a:xfrm>
            <a:off x="3533821" y="3464288"/>
            <a:ext cx="364172" cy="349944"/>
            <a:chOff x="-62890750" y="3747425"/>
            <a:chExt cx="330825" cy="317900"/>
          </a:xfrm>
        </p:grpSpPr>
        <p:sp>
          <p:nvSpPr>
            <p:cNvPr id="4562" name="Google Shape;4562;p4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49"/>
          <p:cNvGrpSpPr/>
          <p:nvPr/>
        </p:nvGrpSpPr>
        <p:grpSpPr>
          <a:xfrm>
            <a:off x="3541196" y="3873056"/>
            <a:ext cx="349421" cy="348568"/>
            <a:chOff x="-62884425" y="4111775"/>
            <a:chExt cx="317425" cy="316650"/>
          </a:xfrm>
        </p:grpSpPr>
        <p:sp>
          <p:nvSpPr>
            <p:cNvPr id="4577" name="Google Shape;4577;p4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49"/>
          <p:cNvGrpSpPr/>
          <p:nvPr/>
        </p:nvGrpSpPr>
        <p:grpSpPr>
          <a:xfrm>
            <a:off x="5660141" y="3046520"/>
            <a:ext cx="347688" cy="342514"/>
            <a:chOff x="-60991775" y="3376900"/>
            <a:chExt cx="315850" cy="311150"/>
          </a:xfrm>
        </p:grpSpPr>
        <p:sp>
          <p:nvSpPr>
            <p:cNvPr id="4580" name="Google Shape;4580;p4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49"/>
          <p:cNvGrpSpPr/>
          <p:nvPr/>
        </p:nvGrpSpPr>
        <p:grpSpPr>
          <a:xfrm>
            <a:off x="5659701" y="3468443"/>
            <a:ext cx="348568" cy="341633"/>
            <a:chOff x="-60988625" y="3740800"/>
            <a:chExt cx="316650" cy="310350"/>
          </a:xfrm>
        </p:grpSpPr>
        <p:sp>
          <p:nvSpPr>
            <p:cNvPr id="4584" name="Google Shape;4584;p4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49"/>
          <p:cNvGrpSpPr/>
          <p:nvPr/>
        </p:nvGrpSpPr>
        <p:grpSpPr>
          <a:xfrm>
            <a:off x="5659701" y="3873607"/>
            <a:ext cx="348568" cy="347468"/>
            <a:chOff x="-60987850" y="4100950"/>
            <a:chExt cx="316650" cy="315650"/>
          </a:xfrm>
        </p:grpSpPr>
        <p:sp>
          <p:nvSpPr>
            <p:cNvPr id="4588" name="Google Shape;4588;p4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49"/>
          <p:cNvGrpSpPr/>
          <p:nvPr/>
        </p:nvGrpSpPr>
        <p:grpSpPr>
          <a:xfrm>
            <a:off x="7343519" y="3469311"/>
            <a:ext cx="351155" cy="339900"/>
            <a:chOff x="-59447250" y="3706150"/>
            <a:chExt cx="319000" cy="308775"/>
          </a:xfrm>
        </p:grpSpPr>
        <p:sp>
          <p:nvSpPr>
            <p:cNvPr id="4594" name="Google Shape;4594;p4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49"/>
          <p:cNvGrpSpPr/>
          <p:nvPr/>
        </p:nvGrpSpPr>
        <p:grpSpPr>
          <a:xfrm>
            <a:off x="1857821" y="3044511"/>
            <a:ext cx="350302" cy="346532"/>
            <a:chOff x="-64406125" y="3362225"/>
            <a:chExt cx="318225" cy="314800"/>
          </a:xfrm>
        </p:grpSpPr>
        <p:sp>
          <p:nvSpPr>
            <p:cNvPr id="4599" name="Google Shape;4599;p4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1" name="Google Shape;4601;p49"/>
          <p:cNvSpPr/>
          <p:nvPr/>
        </p:nvSpPr>
        <p:spPr>
          <a:xfrm>
            <a:off x="1916080" y="3464665"/>
            <a:ext cx="229792" cy="3494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2" name="Google Shape;4602;p49"/>
          <p:cNvGrpSpPr/>
          <p:nvPr/>
        </p:nvGrpSpPr>
        <p:grpSpPr>
          <a:xfrm>
            <a:off x="1858262" y="3873057"/>
            <a:ext cx="349421" cy="348568"/>
            <a:chOff x="-64410850" y="4094450"/>
            <a:chExt cx="317425" cy="316650"/>
          </a:xfrm>
        </p:grpSpPr>
        <p:sp>
          <p:nvSpPr>
            <p:cNvPr id="4603" name="Google Shape;4603;p4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6" name="Google Shape;4606;p49"/>
          <p:cNvSpPr/>
          <p:nvPr/>
        </p:nvSpPr>
        <p:spPr>
          <a:xfrm>
            <a:off x="3991648" y="3043074"/>
            <a:ext cx="304344" cy="349614"/>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7" name="Google Shape;4607;p49"/>
          <p:cNvGrpSpPr/>
          <p:nvPr/>
        </p:nvGrpSpPr>
        <p:grpSpPr>
          <a:xfrm>
            <a:off x="3971901" y="3464013"/>
            <a:ext cx="347715" cy="350495"/>
            <a:chOff x="-62516625" y="3743175"/>
            <a:chExt cx="315875" cy="318400"/>
          </a:xfrm>
        </p:grpSpPr>
        <p:sp>
          <p:nvSpPr>
            <p:cNvPr id="4608" name="Google Shape;4608;p4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49"/>
          <p:cNvGrpSpPr/>
          <p:nvPr/>
        </p:nvGrpSpPr>
        <p:grpSpPr>
          <a:xfrm>
            <a:off x="3978410" y="3892128"/>
            <a:ext cx="334698" cy="310426"/>
            <a:chOff x="-62511900" y="4129100"/>
            <a:chExt cx="304050" cy="282000"/>
          </a:xfrm>
        </p:grpSpPr>
        <p:sp>
          <p:nvSpPr>
            <p:cNvPr id="4611" name="Google Shape;4611;p4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49"/>
          <p:cNvGrpSpPr/>
          <p:nvPr/>
        </p:nvGrpSpPr>
        <p:grpSpPr>
          <a:xfrm>
            <a:off x="6102576" y="3043066"/>
            <a:ext cx="295675" cy="349421"/>
            <a:chOff x="-60597975" y="3367475"/>
            <a:chExt cx="268600" cy="317425"/>
          </a:xfrm>
        </p:grpSpPr>
        <p:sp>
          <p:nvSpPr>
            <p:cNvPr id="4617" name="Google Shape;4617;p4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2" name="Google Shape;4622;p49"/>
          <p:cNvSpPr/>
          <p:nvPr/>
        </p:nvSpPr>
        <p:spPr>
          <a:xfrm>
            <a:off x="6072955" y="3465738"/>
            <a:ext cx="351155" cy="34727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3" name="Google Shape;4623;p49"/>
          <p:cNvGrpSpPr/>
          <p:nvPr/>
        </p:nvGrpSpPr>
        <p:grpSpPr>
          <a:xfrm>
            <a:off x="6076129" y="3922482"/>
            <a:ext cx="348568" cy="249716"/>
            <a:chOff x="-60621600" y="4145650"/>
            <a:chExt cx="316650" cy="226850"/>
          </a:xfrm>
        </p:grpSpPr>
        <p:sp>
          <p:nvSpPr>
            <p:cNvPr id="4624" name="Google Shape;4624;p4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49"/>
          <p:cNvGrpSpPr/>
          <p:nvPr/>
        </p:nvGrpSpPr>
        <p:grpSpPr>
          <a:xfrm>
            <a:off x="7347852" y="3873484"/>
            <a:ext cx="342486" cy="347715"/>
            <a:chOff x="-59400775" y="4084200"/>
            <a:chExt cx="311125" cy="315875"/>
          </a:xfrm>
        </p:grpSpPr>
        <p:sp>
          <p:nvSpPr>
            <p:cNvPr id="4628" name="Google Shape;4628;p4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49"/>
          <p:cNvGrpSpPr/>
          <p:nvPr/>
        </p:nvGrpSpPr>
        <p:grpSpPr>
          <a:xfrm>
            <a:off x="2276375" y="3043493"/>
            <a:ext cx="347688" cy="348568"/>
            <a:chOff x="-64044600" y="3360375"/>
            <a:chExt cx="315850" cy="316650"/>
          </a:xfrm>
        </p:grpSpPr>
        <p:sp>
          <p:nvSpPr>
            <p:cNvPr id="4635" name="Google Shape;4635;p4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49"/>
          <p:cNvGrpSpPr/>
          <p:nvPr/>
        </p:nvGrpSpPr>
        <p:grpSpPr>
          <a:xfrm>
            <a:off x="2301514" y="3464550"/>
            <a:ext cx="297409" cy="349421"/>
            <a:chOff x="-64022550" y="3727425"/>
            <a:chExt cx="270175" cy="317425"/>
          </a:xfrm>
        </p:grpSpPr>
        <p:sp>
          <p:nvSpPr>
            <p:cNvPr id="4639" name="Google Shape;4639;p4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49"/>
          <p:cNvGrpSpPr/>
          <p:nvPr/>
        </p:nvGrpSpPr>
        <p:grpSpPr>
          <a:xfrm>
            <a:off x="2324480" y="3872616"/>
            <a:ext cx="251478" cy="349449"/>
            <a:chOff x="-64001300" y="4093650"/>
            <a:chExt cx="228450" cy="317450"/>
          </a:xfrm>
        </p:grpSpPr>
        <p:sp>
          <p:nvSpPr>
            <p:cNvPr id="4643" name="Google Shape;4643;p4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49"/>
          <p:cNvGrpSpPr/>
          <p:nvPr/>
        </p:nvGrpSpPr>
        <p:grpSpPr>
          <a:xfrm>
            <a:off x="4392400" y="3043438"/>
            <a:ext cx="342486" cy="348678"/>
            <a:chOff x="-62148800" y="3377700"/>
            <a:chExt cx="311125" cy="316750"/>
          </a:xfrm>
        </p:grpSpPr>
        <p:sp>
          <p:nvSpPr>
            <p:cNvPr id="4648" name="Google Shape;4648;p4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49"/>
          <p:cNvGrpSpPr/>
          <p:nvPr/>
        </p:nvGrpSpPr>
        <p:grpSpPr>
          <a:xfrm>
            <a:off x="4388506" y="3464535"/>
            <a:ext cx="350275" cy="349449"/>
            <a:chOff x="-62154300" y="3743950"/>
            <a:chExt cx="318200" cy="317450"/>
          </a:xfrm>
        </p:grpSpPr>
        <p:sp>
          <p:nvSpPr>
            <p:cNvPr id="4651" name="Google Shape;4651;p4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49"/>
          <p:cNvGrpSpPr/>
          <p:nvPr/>
        </p:nvGrpSpPr>
        <p:grpSpPr>
          <a:xfrm>
            <a:off x="4388493" y="3873056"/>
            <a:ext cx="350302" cy="348568"/>
            <a:chOff x="-62151950" y="4111775"/>
            <a:chExt cx="318225" cy="316650"/>
          </a:xfrm>
        </p:grpSpPr>
        <p:sp>
          <p:nvSpPr>
            <p:cNvPr id="4654" name="Google Shape;4654;p4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49"/>
          <p:cNvGrpSpPr/>
          <p:nvPr/>
        </p:nvGrpSpPr>
        <p:grpSpPr>
          <a:xfrm>
            <a:off x="6499351" y="3042984"/>
            <a:ext cx="350275" cy="349587"/>
            <a:chOff x="-60254550" y="3367325"/>
            <a:chExt cx="318200" cy="317575"/>
          </a:xfrm>
        </p:grpSpPr>
        <p:sp>
          <p:nvSpPr>
            <p:cNvPr id="4659" name="Google Shape;4659;p4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49"/>
          <p:cNvGrpSpPr/>
          <p:nvPr/>
        </p:nvGrpSpPr>
        <p:grpSpPr>
          <a:xfrm>
            <a:off x="6500204" y="3465031"/>
            <a:ext cx="348568" cy="348458"/>
            <a:chOff x="-60255350" y="3733825"/>
            <a:chExt cx="316650" cy="316550"/>
          </a:xfrm>
        </p:grpSpPr>
        <p:sp>
          <p:nvSpPr>
            <p:cNvPr id="4664" name="Google Shape;4664;p4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49"/>
          <p:cNvGrpSpPr/>
          <p:nvPr/>
        </p:nvGrpSpPr>
        <p:grpSpPr>
          <a:xfrm>
            <a:off x="6526651" y="3873483"/>
            <a:ext cx="295675" cy="347715"/>
            <a:chOff x="-60232500" y="4101525"/>
            <a:chExt cx="268600" cy="315875"/>
          </a:xfrm>
        </p:grpSpPr>
        <p:sp>
          <p:nvSpPr>
            <p:cNvPr id="4672" name="Google Shape;4672;p4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4" name="Google Shape;4674;p49"/>
          <p:cNvSpPr/>
          <p:nvPr/>
        </p:nvSpPr>
        <p:spPr>
          <a:xfrm>
            <a:off x="7766392" y="3043157"/>
            <a:ext cx="348541" cy="34944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5" name="Google Shape;4675;p49"/>
          <p:cNvGrpSpPr/>
          <p:nvPr/>
        </p:nvGrpSpPr>
        <p:grpSpPr>
          <a:xfrm>
            <a:off x="2700499" y="3043493"/>
            <a:ext cx="350302" cy="348568"/>
            <a:chOff x="-63679950" y="3360375"/>
            <a:chExt cx="318225" cy="316650"/>
          </a:xfrm>
        </p:grpSpPr>
        <p:sp>
          <p:nvSpPr>
            <p:cNvPr id="4676" name="Google Shape;4676;p4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0" name="Google Shape;4680;p49"/>
          <p:cNvSpPr/>
          <p:nvPr/>
        </p:nvSpPr>
        <p:spPr>
          <a:xfrm>
            <a:off x="2697656" y="3464445"/>
            <a:ext cx="352036" cy="349862"/>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1" name="Google Shape;4681;p49"/>
          <p:cNvGrpSpPr/>
          <p:nvPr/>
        </p:nvGrpSpPr>
        <p:grpSpPr>
          <a:xfrm>
            <a:off x="2699192" y="3872506"/>
            <a:ext cx="352916" cy="349669"/>
            <a:chOff x="-63679950" y="4093450"/>
            <a:chExt cx="320600" cy="317650"/>
          </a:xfrm>
        </p:grpSpPr>
        <p:sp>
          <p:nvSpPr>
            <p:cNvPr id="4682" name="Google Shape;4682;p4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49"/>
          <p:cNvGrpSpPr/>
          <p:nvPr/>
        </p:nvGrpSpPr>
        <p:grpSpPr>
          <a:xfrm>
            <a:off x="4806228" y="3043052"/>
            <a:ext cx="348568" cy="349449"/>
            <a:chOff x="-61784125" y="3377700"/>
            <a:chExt cx="316650" cy="317450"/>
          </a:xfrm>
        </p:grpSpPr>
        <p:sp>
          <p:nvSpPr>
            <p:cNvPr id="4686" name="Google Shape;4686;p4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49"/>
          <p:cNvGrpSpPr/>
          <p:nvPr/>
        </p:nvGrpSpPr>
        <p:grpSpPr>
          <a:xfrm>
            <a:off x="4806228" y="3464535"/>
            <a:ext cx="348568" cy="349449"/>
            <a:chOff x="-61783350" y="3743950"/>
            <a:chExt cx="316650" cy="317450"/>
          </a:xfrm>
        </p:grpSpPr>
        <p:sp>
          <p:nvSpPr>
            <p:cNvPr id="4694" name="Google Shape;4694;p4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6" name="Google Shape;4696;p49"/>
          <p:cNvSpPr/>
          <p:nvPr/>
        </p:nvSpPr>
        <p:spPr>
          <a:xfrm>
            <a:off x="4804311" y="3873032"/>
            <a:ext cx="348568" cy="348871"/>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9"/>
          <p:cNvSpPr/>
          <p:nvPr/>
        </p:nvSpPr>
        <p:spPr>
          <a:xfrm>
            <a:off x="6919200" y="3052541"/>
            <a:ext cx="348568" cy="330680"/>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9"/>
          <p:cNvSpPr/>
          <p:nvPr/>
        </p:nvSpPr>
        <p:spPr>
          <a:xfrm>
            <a:off x="6918333" y="3502808"/>
            <a:ext cx="350302" cy="273136"/>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9" name="Google Shape;4699;p49"/>
          <p:cNvGrpSpPr/>
          <p:nvPr/>
        </p:nvGrpSpPr>
        <p:grpSpPr>
          <a:xfrm>
            <a:off x="6919750" y="3873868"/>
            <a:ext cx="351183" cy="346945"/>
            <a:chOff x="-59869425" y="4102225"/>
            <a:chExt cx="319025" cy="315175"/>
          </a:xfrm>
        </p:grpSpPr>
        <p:sp>
          <p:nvSpPr>
            <p:cNvPr id="4700" name="Google Shape;4700;p4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49"/>
          <p:cNvGrpSpPr/>
          <p:nvPr/>
        </p:nvGrpSpPr>
        <p:grpSpPr>
          <a:xfrm>
            <a:off x="7768209" y="3465403"/>
            <a:ext cx="348568" cy="347715"/>
            <a:chOff x="-59029025" y="3711650"/>
            <a:chExt cx="316650" cy="315875"/>
          </a:xfrm>
        </p:grpSpPr>
        <p:sp>
          <p:nvSpPr>
            <p:cNvPr id="4705" name="Google Shape;4705;p4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15" name="Shape 4715"/>
        <p:cNvGrpSpPr/>
        <p:nvPr/>
      </p:nvGrpSpPr>
      <p:grpSpPr>
        <a:xfrm>
          <a:off x="0" y="0"/>
          <a:ext cx="0" cy="0"/>
          <a:chOff x="0" y="0"/>
          <a:chExt cx="0" cy="0"/>
        </a:xfrm>
      </p:grpSpPr>
      <p:sp>
        <p:nvSpPr>
          <p:cNvPr id="4716" name="Google Shape;4716;p5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4717" name="Google Shape;4717;p50"/>
          <p:cNvGrpSpPr/>
          <p:nvPr/>
        </p:nvGrpSpPr>
        <p:grpSpPr>
          <a:xfrm>
            <a:off x="1095363" y="1685939"/>
            <a:ext cx="336332" cy="336332"/>
            <a:chOff x="-57970450" y="1903275"/>
            <a:chExt cx="318225" cy="318225"/>
          </a:xfrm>
        </p:grpSpPr>
        <p:sp>
          <p:nvSpPr>
            <p:cNvPr id="4718" name="Google Shape;4718;p50"/>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0"/>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0"/>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0"/>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50"/>
          <p:cNvGrpSpPr/>
          <p:nvPr/>
        </p:nvGrpSpPr>
        <p:grpSpPr>
          <a:xfrm>
            <a:off x="1115761" y="2101328"/>
            <a:ext cx="295536" cy="334667"/>
            <a:chOff x="-57950750" y="2296300"/>
            <a:chExt cx="279625" cy="316650"/>
          </a:xfrm>
        </p:grpSpPr>
        <p:sp>
          <p:nvSpPr>
            <p:cNvPr id="4723" name="Google Shape;4723;p50"/>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0"/>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0"/>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0"/>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50"/>
          <p:cNvGrpSpPr/>
          <p:nvPr/>
        </p:nvGrpSpPr>
        <p:grpSpPr>
          <a:xfrm>
            <a:off x="1095469" y="2515051"/>
            <a:ext cx="336121" cy="335513"/>
            <a:chOff x="-57969675" y="2687750"/>
            <a:chExt cx="318025" cy="317450"/>
          </a:xfrm>
        </p:grpSpPr>
        <p:sp>
          <p:nvSpPr>
            <p:cNvPr id="4728" name="Google Shape;4728;p50"/>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0"/>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0"/>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0"/>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50"/>
          <p:cNvGrpSpPr/>
          <p:nvPr/>
        </p:nvGrpSpPr>
        <p:grpSpPr>
          <a:xfrm>
            <a:off x="3153180" y="1685939"/>
            <a:ext cx="338842" cy="336332"/>
            <a:chOff x="-56012425" y="1903275"/>
            <a:chExt cx="320600" cy="318225"/>
          </a:xfrm>
        </p:grpSpPr>
        <p:sp>
          <p:nvSpPr>
            <p:cNvPr id="4733" name="Google Shape;4733;p50"/>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0"/>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50"/>
          <p:cNvGrpSpPr/>
          <p:nvPr/>
        </p:nvGrpSpPr>
        <p:grpSpPr>
          <a:xfrm>
            <a:off x="3154013" y="2099663"/>
            <a:ext cx="337178" cy="337178"/>
            <a:chOff x="-56010850" y="2294725"/>
            <a:chExt cx="319025" cy="319025"/>
          </a:xfrm>
        </p:grpSpPr>
        <p:sp>
          <p:nvSpPr>
            <p:cNvPr id="4736" name="Google Shape;4736;p50"/>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0"/>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0"/>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0"/>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50"/>
          <p:cNvGrpSpPr/>
          <p:nvPr/>
        </p:nvGrpSpPr>
        <p:grpSpPr>
          <a:xfrm>
            <a:off x="3154026" y="2514232"/>
            <a:ext cx="337151" cy="336332"/>
            <a:chOff x="-56010050" y="2686975"/>
            <a:chExt cx="319000" cy="318225"/>
          </a:xfrm>
        </p:grpSpPr>
        <p:sp>
          <p:nvSpPr>
            <p:cNvPr id="4741" name="Google Shape;4741;p50"/>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0"/>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0"/>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0"/>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50"/>
          <p:cNvGrpSpPr/>
          <p:nvPr/>
        </p:nvGrpSpPr>
        <p:grpSpPr>
          <a:xfrm>
            <a:off x="5231050" y="1685939"/>
            <a:ext cx="337178" cy="336332"/>
            <a:chOff x="-54081175" y="1903275"/>
            <a:chExt cx="319025" cy="318225"/>
          </a:xfrm>
        </p:grpSpPr>
        <p:sp>
          <p:nvSpPr>
            <p:cNvPr id="4746" name="Google Shape;4746;p50"/>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0"/>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50"/>
          <p:cNvGrpSpPr/>
          <p:nvPr/>
        </p:nvGrpSpPr>
        <p:grpSpPr>
          <a:xfrm>
            <a:off x="5251871" y="2101328"/>
            <a:ext cx="295536" cy="335513"/>
            <a:chOff x="-54063050" y="2296300"/>
            <a:chExt cx="279625" cy="317450"/>
          </a:xfrm>
        </p:grpSpPr>
        <p:sp>
          <p:nvSpPr>
            <p:cNvPr id="4749" name="Google Shape;4749;p50"/>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0"/>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0"/>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0"/>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50"/>
          <p:cNvGrpSpPr/>
          <p:nvPr/>
        </p:nvGrpSpPr>
        <p:grpSpPr>
          <a:xfrm>
            <a:off x="5251871" y="2512620"/>
            <a:ext cx="295536" cy="336279"/>
            <a:chOff x="-54061475" y="2685450"/>
            <a:chExt cx="279625" cy="318175"/>
          </a:xfrm>
        </p:grpSpPr>
        <p:sp>
          <p:nvSpPr>
            <p:cNvPr id="4754" name="Google Shape;4754;p50"/>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0"/>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0"/>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0"/>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50"/>
          <p:cNvGrpSpPr/>
          <p:nvPr/>
        </p:nvGrpSpPr>
        <p:grpSpPr>
          <a:xfrm>
            <a:off x="7350894" y="1695108"/>
            <a:ext cx="256404" cy="337151"/>
            <a:chOff x="-52074300" y="1911950"/>
            <a:chExt cx="242600" cy="319000"/>
          </a:xfrm>
        </p:grpSpPr>
        <p:sp>
          <p:nvSpPr>
            <p:cNvPr id="4759" name="Google Shape;4759;p50"/>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0"/>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0"/>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0"/>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50"/>
          <p:cNvGrpSpPr/>
          <p:nvPr/>
        </p:nvGrpSpPr>
        <p:grpSpPr>
          <a:xfrm>
            <a:off x="1495497" y="1686785"/>
            <a:ext cx="337178" cy="336332"/>
            <a:chOff x="-57578225" y="1904075"/>
            <a:chExt cx="319025" cy="318225"/>
          </a:xfrm>
        </p:grpSpPr>
        <p:sp>
          <p:nvSpPr>
            <p:cNvPr id="4764" name="Google Shape;4764;p50"/>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0"/>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0"/>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0"/>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50"/>
          <p:cNvGrpSpPr/>
          <p:nvPr/>
        </p:nvGrpSpPr>
        <p:grpSpPr>
          <a:xfrm>
            <a:off x="1516317" y="2099663"/>
            <a:ext cx="295536" cy="336332"/>
            <a:chOff x="-57558525" y="2294725"/>
            <a:chExt cx="279625" cy="318225"/>
          </a:xfrm>
        </p:grpSpPr>
        <p:sp>
          <p:nvSpPr>
            <p:cNvPr id="4769" name="Google Shape;4769;p50"/>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0"/>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0"/>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0"/>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0"/>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50"/>
          <p:cNvGrpSpPr/>
          <p:nvPr/>
        </p:nvGrpSpPr>
        <p:grpSpPr>
          <a:xfrm>
            <a:off x="1493832" y="2514232"/>
            <a:ext cx="340507" cy="337151"/>
            <a:chOff x="-57579800" y="2686975"/>
            <a:chExt cx="322175" cy="319000"/>
          </a:xfrm>
        </p:grpSpPr>
        <p:sp>
          <p:nvSpPr>
            <p:cNvPr id="4775" name="Google Shape;4775;p50"/>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0"/>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50"/>
          <p:cNvGrpSpPr/>
          <p:nvPr/>
        </p:nvGrpSpPr>
        <p:grpSpPr>
          <a:xfrm>
            <a:off x="3566071" y="2099663"/>
            <a:ext cx="342171" cy="336332"/>
            <a:chOff x="-55620975" y="2294725"/>
            <a:chExt cx="323750" cy="318225"/>
          </a:xfrm>
        </p:grpSpPr>
        <p:sp>
          <p:nvSpPr>
            <p:cNvPr id="4778" name="Google Shape;4778;p50"/>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0"/>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0"/>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0"/>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0"/>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0"/>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50"/>
          <p:cNvGrpSpPr/>
          <p:nvPr/>
        </p:nvGrpSpPr>
        <p:grpSpPr>
          <a:xfrm>
            <a:off x="3568159" y="2514153"/>
            <a:ext cx="337997" cy="336411"/>
            <a:chOff x="-55620175" y="2686900"/>
            <a:chExt cx="319800" cy="318300"/>
          </a:xfrm>
        </p:grpSpPr>
        <p:sp>
          <p:nvSpPr>
            <p:cNvPr id="4785" name="Google Shape;4785;p50"/>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0"/>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0"/>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0"/>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50"/>
          <p:cNvGrpSpPr/>
          <p:nvPr/>
        </p:nvGrpSpPr>
        <p:grpSpPr>
          <a:xfrm>
            <a:off x="5645619" y="1685939"/>
            <a:ext cx="337151" cy="336332"/>
            <a:chOff x="-53690500" y="1903275"/>
            <a:chExt cx="319000" cy="318225"/>
          </a:xfrm>
        </p:grpSpPr>
        <p:sp>
          <p:nvSpPr>
            <p:cNvPr id="4790" name="Google Shape;4790;p50"/>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0"/>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0"/>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0"/>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50"/>
          <p:cNvGrpSpPr/>
          <p:nvPr/>
        </p:nvGrpSpPr>
        <p:grpSpPr>
          <a:xfrm>
            <a:off x="5666427" y="2101328"/>
            <a:ext cx="295536" cy="334667"/>
            <a:chOff x="-53670800" y="2296300"/>
            <a:chExt cx="279625" cy="316650"/>
          </a:xfrm>
        </p:grpSpPr>
        <p:sp>
          <p:nvSpPr>
            <p:cNvPr id="4795" name="Google Shape;4795;p50"/>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0"/>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0"/>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0"/>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50"/>
          <p:cNvGrpSpPr/>
          <p:nvPr/>
        </p:nvGrpSpPr>
        <p:grpSpPr>
          <a:xfrm>
            <a:off x="5645619" y="2513809"/>
            <a:ext cx="337151" cy="336755"/>
            <a:chOff x="-53690500" y="2686575"/>
            <a:chExt cx="319000" cy="318625"/>
          </a:xfrm>
        </p:grpSpPr>
        <p:sp>
          <p:nvSpPr>
            <p:cNvPr id="4800" name="Google Shape;4800;p50"/>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0"/>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0"/>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0"/>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50"/>
          <p:cNvGrpSpPr/>
          <p:nvPr/>
        </p:nvGrpSpPr>
        <p:grpSpPr>
          <a:xfrm>
            <a:off x="7331315" y="2108964"/>
            <a:ext cx="295562" cy="336200"/>
            <a:chOff x="-52092425" y="2303525"/>
            <a:chExt cx="279650" cy="318100"/>
          </a:xfrm>
        </p:grpSpPr>
        <p:sp>
          <p:nvSpPr>
            <p:cNvPr id="4805" name="Google Shape;4805;p50"/>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0"/>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0"/>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0"/>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0"/>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50"/>
          <p:cNvGrpSpPr/>
          <p:nvPr/>
        </p:nvGrpSpPr>
        <p:grpSpPr>
          <a:xfrm>
            <a:off x="1905365" y="1687604"/>
            <a:ext cx="338816" cy="336332"/>
            <a:chOff x="-57189125" y="1904850"/>
            <a:chExt cx="320575" cy="318225"/>
          </a:xfrm>
        </p:grpSpPr>
        <p:sp>
          <p:nvSpPr>
            <p:cNvPr id="4811" name="Google Shape;4811;p50"/>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0"/>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0"/>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0"/>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0"/>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50"/>
          <p:cNvGrpSpPr/>
          <p:nvPr/>
        </p:nvGrpSpPr>
        <p:grpSpPr>
          <a:xfrm>
            <a:off x="1906197" y="2120484"/>
            <a:ext cx="337151" cy="294717"/>
            <a:chOff x="-57187550" y="2314425"/>
            <a:chExt cx="319000" cy="278850"/>
          </a:xfrm>
        </p:grpSpPr>
        <p:sp>
          <p:nvSpPr>
            <p:cNvPr id="4817" name="Google Shape;4817;p50"/>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0"/>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0"/>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0"/>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50"/>
          <p:cNvGrpSpPr/>
          <p:nvPr/>
        </p:nvGrpSpPr>
        <p:grpSpPr>
          <a:xfrm>
            <a:off x="1921997" y="2513598"/>
            <a:ext cx="305550" cy="336966"/>
            <a:chOff x="-57172600" y="2686375"/>
            <a:chExt cx="289100" cy="318825"/>
          </a:xfrm>
        </p:grpSpPr>
        <p:sp>
          <p:nvSpPr>
            <p:cNvPr id="4822" name="Google Shape;4822;p50"/>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0"/>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50"/>
          <p:cNvGrpSpPr/>
          <p:nvPr/>
        </p:nvGrpSpPr>
        <p:grpSpPr>
          <a:xfrm>
            <a:off x="3983124" y="1685939"/>
            <a:ext cx="336332" cy="334667"/>
            <a:chOff x="-55225575" y="1903275"/>
            <a:chExt cx="318225" cy="316650"/>
          </a:xfrm>
        </p:grpSpPr>
        <p:sp>
          <p:nvSpPr>
            <p:cNvPr id="4825" name="Google Shape;4825;p50"/>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0"/>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0"/>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0"/>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0"/>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50"/>
          <p:cNvGrpSpPr/>
          <p:nvPr/>
        </p:nvGrpSpPr>
        <p:grpSpPr>
          <a:xfrm>
            <a:off x="3993535" y="2101328"/>
            <a:ext cx="315511" cy="334667"/>
            <a:chOff x="-55217700" y="2296300"/>
            <a:chExt cx="298525" cy="316650"/>
          </a:xfrm>
        </p:grpSpPr>
        <p:sp>
          <p:nvSpPr>
            <p:cNvPr id="4831" name="Google Shape;4831;p50"/>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0"/>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0"/>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0"/>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50"/>
          <p:cNvGrpSpPr/>
          <p:nvPr/>
        </p:nvGrpSpPr>
        <p:grpSpPr>
          <a:xfrm>
            <a:off x="3982292" y="2515897"/>
            <a:ext cx="337997" cy="334667"/>
            <a:chOff x="-55229525" y="2688550"/>
            <a:chExt cx="319800" cy="316650"/>
          </a:xfrm>
        </p:grpSpPr>
        <p:sp>
          <p:nvSpPr>
            <p:cNvPr id="4836" name="Google Shape;4836;p50"/>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0"/>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0"/>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0"/>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50"/>
          <p:cNvGrpSpPr/>
          <p:nvPr/>
        </p:nvGrpSpPr>
        <p:grpSpPr>
          <a:xfrm>
            <a:off x="6069304" y="1685939"/>
            <a:ext cx="315537" cy="336332"/>
            <a:chOff x="-53288825" y="1903275"/>
            <a:chExt cx="298550" cy="318225"/>
          </a:xfrm>
        </p:grpSpPr>
        <p:sp>
          <p:nvSpPr>
            <p:cNvPr id="4841" name="Google Shape;4841;p50"/>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0"/>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0"/>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50"/>
          <p:cNvGrpSpPr/>
          <p:nvPr/>
        </p:nvGrpSpPr>
        <p:grpSpPr>
          <a:xfrm>
            <a:off x="6058484" y="2099663"/>
            <a:ext cx="337178" cy="336332"/>
            <a:chOff x="-53299850" y="2294725"/>
            <a:chExt cx="319025" cy="318225"/>
          </a:xfrm>
        </p:grpSpPr>
        <p:sp>
          <p:nvSpPr>
            <p:cNvPr id="4845" name="Google Shape;4845;p50"/>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0"/>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50"/>
          <p:cNvGrpSpPr/>
          <p:nvPr/>
        </p:nvGrpSpPr>
        <p:grpSpPr>
          <a:xfrm>
            <a:off x="6079715" y="2515051"/>
            <a:ext cx="294717" cy="335513"/>
            <a:chOff x="-53278575" y="2687750"/>
            <a:chExt cx="278850" cy="317450"/>
          </a:xfrm>
        </p:grpSpPr>
        <p:sp>
          <p:nvSpPr>
            <p:cNvPr id="4848" name="Google Shape;4848;p50"/>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0"/>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0"/>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0"/>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50"/>
          <p:cNvGrpSpPr/>
          <p:nvPr/>
        </p:nvGrpSpPr>
        <p:grpSpPr>
          <a:xfrm>
            <a:off x="7310508" y="2514760"/>
            <a:ext cx="337178" cy="337468"/>
            <a:chOff x="-52101875" y="2687475"/>
            <a:chExt cx="319025" cy="319300"/>
          </a:xfrm>
        </p:grpSpPr>
        <p:sp>
          <p:nvSpPr>
            <p:cNvPr id="4853" name="Google Shape;4853;p50"/>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0"/>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0"/>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0"/>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50"/>
          <p:cNvGrpSpPr/>
          <p:nvPr/>
        </p:nvGrpSpPr>
        <p:grpSpPr>
          <a:xfrm>
            <a:off x="2346261" y="1686785"/>
            <a:ext cx="295536" cy="336332"/>
            <a:chOff x="-56774050" y="1904075"/>
            <a:chExt cx="279625" cy="318225"/>
          </a:xfrm>
        </p:grpSpPr>
        <p:sp>
          <p:nvSpPr>
            <p:cNvPr id="4858" name="Google Shape;4858;p50"/>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0"/>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50"/>
          <p:cNvGrpSpPr/>
          <p:nvPr/>
        </p:nvGrpSpPr>
        <p:grpSpPr>
          <a:xfrm>
            <a:off x="2346261" y="2099663"/>
            <a:ext cx="295536" cy="336332"/>
            <a:chOff x="-56774850" y="2294725"/>
            <a:chExt cx="279625" cy="318225"/>
          </a:xfrm>
        </p:grpSpPr>
        <p:sp>
          <p:nvSpPr>
            <p:cNvPr id="4861" name="Google Shape;4861;p50"/>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0"/>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0"/>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50"/>
          <p:cNvGrpSpPr/>
          <p:nvPr/>
        </p:nvGrpSpPr>
        <p:grpSpPr>
          <a:xfrm>
            <a:off x="2365827" y="2514232"/>
            <a:ext cx="256404" cy="335486"/>
            <a:chOff x="-56756725" y="2686975"/>
            <a:chExt cx="242600" cy="317425"/>
          </a:xfrm>
        </p:grpSpPr>
        <p:sp>
          <p:nvSpPr>
            <p:cNvPr id="4865" name="Google Shape;4865;p50"/>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0"/>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0"/>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50"/>
          <p:cNvGrpSpPr/>
          <p:nvPr/>
        </p:nvGrpSpPr>
        <p:grpSpPr>
          <a:xfrm>
            <a:off x="4408328" y="1685939"/>
            <a:ext cx="314216" cy="337178"/>
            <a:chOff x="-54826975" y="1903275"/>
            <a:chExt cx="297300" cy="319025"/>
          </a:xfrm>
        </p:grpSpPr>
        <p:sp>
          <p:nvSpPr>
            <p:cNvPr id="4869" name="Google Shape;4869;p50"/>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0"/>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0"/>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50"/>
          <p:cNvGrpSpPr/>
          <p:nvPr/>
        </p:nvGrpSpPr>
        <p:grpSpPr>
          <a:xfrm>
            <a:off x="4396861" y="2101328"/>
            <a:ext cx="337151" cy="334641"/>
            <a:chOff x="-54836500" y="2296300"/>
            <a:chExt cx="319000" cy="316625"/>
          </a:xfrm>
        </p:grpSpPr>
        <p:sp>
          <p:nvSpPr>
            <p:cNvPr id="4873" name="Google Shape;4873;p50"/>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0"/>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0"/>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0"/>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50"/>
          <p:cNvGrpSpPr/>
          <p:nvPr/>
        </p:nvGrpSpPr>
        <p:grpSpPr>
          <a:xfrm>
            <a:off x="4416836" y="2515051"/>
            <a:ext cx="297200" cy="336332"/>
            <a:chOff x="-54817600" y="2687750"/>
            <a:chExt cx="281200" cy="318225"/>
          </a:xfrm>
        </p:grpSpPr>
        <p:sp>
          <p:nvSpPr>
            <p:cNvPr id="4878" name="Google Shape;4878;p50"/>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0"/>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0"/>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0"/>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50"/>
          <p:cNvGrpSpPr/>
          <p:nvPr/>
        </p:nvGrpSpPr>
        <p:grpSpPr>
          <a:xfrm>
            <a:off x="6494706" y="1685939"/>
            <a:ext cx="295536" cy="334667"/>
            <a:chOff x="-52887125" y="1903275"/>
            <a:chExt cx="279625" cy="316650"/>
          </a:xfrm>
        </p:grpSpPr>
        <p:sp>
          <p:nvSpPr>
            <p:cNvPr id="4883" name="Google Shape;4883;p50"/>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0"/>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50"/>
          <p:cNvGrpSpPr/>
          <p:nvPr/>
        </p:nvGrpSpPr>
        <p:grpSpPr>
          <a:xfrm>
            <a:off x="6474731" y="2098844"/>
            <a:ext cx="335486" cy="337151"/>
            <a:chOff x="-52906025" y="2293950"/>
            <a:chExt cx="317425" cy="319000"/>
          </a:xfrm>
        </p:grpSpPr>
        <p:sp>
          <p:nvSpPr>
            <p:cNvPr id="4886" name="Google Shape;4886;p50"/>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0"/>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0"/>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50"/>
          <p:cNvGrpSpPr/>
          <p:nvPr/>
        </p:nvGrpSpPr>
        <p:grpSpPr>
          <a:xfrm>
            <a:off x="6494706" y="2514232"/>
            <a:ext cx="295536" cy="336332"/>
            <a:chOff x="-52887125" y="2686975"/>
            <a:chExt cx="279625" cy="318225"/>
          </a:xfrm>
        </p:grpSpPr>
        <p:sp>
          <p:nvSpPr>
            <p:cNvPr id="4890" name="Google Shape;4890;p50"/>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0"/>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0"/>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0"/>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50"/>
          <p:cNvGrpSpPr/>
          <p:nvPr/>
        </p:nvGrpSpPr>
        <p:grpSpPr>
          <a:xfrm>
            <a:off x="7742828" y="1698437"/>
            <a:ext cx="296355" cy="334667"/>
            <a:chOff x="-51722225" y="1915100"/>
            <a:chExt cx="280400" cy="316650"/>
          </a:xfrm>
        </p:grpSpPr>
        <p:sp>
          <p:nvSpPr>
            <p:cNvPr id="4895" name="Google Shape;4895;p50"/>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0"/>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0"/>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0"/>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50"/>
          <p:cNvGrpSpPr/>
          <p:nvPr/>
        </p:nvGrpSpPr>
        <p:grpSpPr>
          <a:xfrm>
            <a:off x="2733364" y="1685226"/>
            <a:ext cx="345474" cy="336226"/>
            <a:chOff x="-56407800" y="1902600"/>
            <a:chExt cx="326875" cy="318125"/>
          </a:xfrm>
        </p:grpSpPr>
        <p:sp>
          <p:nvSpPr>
            <p:cNvPr id="4900" name="Google Shape;4900;p50"/>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0"/>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0"/>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50"/>
          <p:cNvGrpSpPr/>
          <p:nvPr/>
        </p:nvGrpSpPr>
        <p:grpSpPr>
          <a:xfrm>
            <a:off x="2738768" y="2110496"/>
            <a:ext cx="334667" cy="315511"/>
            <a:chOff x="-56401500" y="2304975"/>
            <a:chExt cx="316650" cy="298525"/>
          </a:xfrm>
        </p:grpSpPr>
        <p:sp>
          <p:nvSpPr>
            <p:cNvPr id="4904" name="Google Shape;4904;p50"/>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0"/>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0"/>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0"/>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50"/>
          <p:cNvGrpSpPr/>
          <p:nvPr/>
        </p:nvGrpSpPr>
        <p:grpSpPr>
          <a:xfrm>
            <a:off x="4835248" y="1684275"/>
            <a:ext cx="298046" cy="336332"/>
            <a:chOff x="-54426150" y="1901700"/>
            <a:chExt cx="282000" cy="318225"/>
          </a:xfrm>
        </p:grpSpPr>
        <p:sp>
          <p:nvSpPr>
            <p:cNvPr id="4909" name="Google Shape;4909;p50"/>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0"/>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0"/>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0"/>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50"/>
          <p:cNvGrpSpPr/>
          <p:nvPr/>
        </p:nvGrpSpPr>
        <p:grpSpPr>
          <a:xfrm>
            <a:off x="4835248" y="2099663"/>
            <a:ext cx="298046" cy="337178"/>
            <a:chOff x="-54426150" y="2294725"/>
            <a:chExt cx="282000" cy="319025"/>
          </a:xfrm>
        </p:grpSpPr>
        <p:sp>
          <p:nvSpPr>
            <p:cNvPr id="4914" name="Google Shape;4914;p50"/>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0"/>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0"/>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0"/>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0"/>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50"/>
          <p:cNvGrpSpPr/>
          <p:nvPr/>
        </p:nvGrpSpPr>
        <p:grpSpPr>
          <a:xfrm>
            <a:off x="4833583" y="2514232"/>
            <a:ext cx="301375" cy="337151"/>
            <a:chOff x="-54427725" y="2686975"/>
            <a:chExt cx="285150" cy="319000"/>
          </a:xfrm>
        </p:grpSpPr>
        <p:sp>
          <p:nvSpPr>
            <p:cNvPr id="4920" name="Google Shape;4920;p50"/>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0"/>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0"/>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0"/>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0"/>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50"/>
          <p:cNvGrpSpPr/>
          <p:nvPr/>
        </p:nvGrpSpPr>
        <p:grpSpPr>
          <a:xfrm>
            <a:off x="6888851" y="1686151"/>
            <a:ext cx="334667" cy="335302"/>
            <a:chOff x="-52513800" y="1903475"/>
            <a:chExt cx="316650" cy="317250"/>
          </a:xfrm>
        </p:grpSpPr>
        <p:sp>
          <p:nvSpPr>
            <p:cNvPr id="4926" name="Google Shape;4926;p50"/>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0"/>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50"/>
          <p:cNvGrpSpPr/>
          <p:nvPr/>
        </p:nvGrpSpPr>
        <p:grpSpPr>
          <a:xfrm>
            <a:off x="6898006" y="2100509"/>
            <a:ext cx="316357" cy="335486"/>
            <a:chOff x="-52505925" y="2295525"/>
            <a:chExt cx="299325" cy="317425"/>
          </a:xfrm>
        </p:grpSpPr>
        <p:sp>
          <p:nvSpPr>
            <p:cNvPr id="4929" name="Google Shape;4929;p50"/>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0"/>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0"/>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0"/>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50"/>
          <p:cNvGrpSpPr/>
          <p:nvPr/>
        </p:nvGrpSpPr>
        <p:grpSpPr>
          <a:xfrm>
            <a:off x="6908417" y="2514232"/>
            <a:ext cx="295536" cy="336332"/>
            <a:chOff x="-52494100" y="2686975"/>
            <a:chExt cx="279625" cy="318225"/>
          </a:xfrm>
        </p:grpSpPr>
        <p:sp>
          <p:nvSpPr>
            <p:cNvPr id="4934" name="Google Shape;4934;p50"/>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0"/>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0"/>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0"/>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50"/>
          <p:cNvGrpSpPr/>
          <p:nvPr/>
        </p:nvGrpSpPr>
        <p:grpSpPr>
          <a:xfrm>
            <a:off x="7744070" y="2111315"/>
            <a:ext cx="293871" cy="336332"/>
            <a:chOff x="-51708850" y="2305750"/>
            <a:chExt cx="278050" cy="318225"/>
          </a:xfrm>
        </p:grpSpPr>
        <p:sp>
          <p:nvSpPr>
            <p:cNvPr id="4939" name="Google Shape;4939;p50"/>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0"/>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0"/>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50"/>
          <p:cNvGrpSpPr/>
          <p:nvPr/>
        </p:nvGrpSpPr>
        <p:grpSpPr>
          <a:xfrm>
            <a:off x="1094954" y="3054255"/>
            <a:ext cx="337151" cy="337389"/>
            <a:chOff x="-57956275" y="3197925"/>
            <a:chExt cx="319000" cy="319225"/>
          </a:xfrm>
        </p:grpSpPr>
        <p:sp>
          <p:nvSpPr>
            <p:cNvPr id="4943" name="Google Shape;4943;p5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50"/>
          <p:cNvGrpSpPr/>
          <p:nvPr/>
        </p:nvGrpSpPr>
        <p:grpSpPr>
          <a:xfrm>
            <a:off x="1115761" y="3469035"/>
            <a:ext cx="295536" cy="337151"/>
            <a:chOff x="-57940525" y="3590375"/>
            <a:chExt cx="279625" cy="319000"/>
          </a:xfrm>
        </p:grpSpPr>
        <p:sp>
          <p:nvSpPr>
            <p:cNvPr id="4951" name="Google Shape;4951;p5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50"/>
          <p:cNvGrpSpPr/>
          <p:nvPr/>
        </p:nvGrpSpPr>
        <p:grpSpPr>
          <a:xfrm>
            <a:off x="1095363" y="3883578"/>
            <a:ext cx="336332" cy="337178"/>
            <a:chOff x="-57959425" y="3982600"/>
            <a:chExt cx="318225" cy="319025"/>
          </a:xfrm>
        </p:grpSpPr>
        <p:sp>
          <p:nvSpPr>
            <p:cNvPr id="4957" name="Google Shape;4957;p5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50"/>
          <p:cNvGrpSpPr/>
          <p:nvPr/>
        </p:nvGrpSpPr>
        <p:grpSpPr>
          <a:xfrm>
            <a:off x="3154845" y="3055312"/>
            <a:ext cx="335513" cy="335513"/>
            <a:chOff x="-55987225" y="3198925"/>
            <a:chExt cx="317450" cy="317450"/>
          </a:xfrm>
        </p:grpSpPr>
        <p:sp>
          <p:nvSpPr>
            <p:cNvPr id="4962" name="Google Shape;4962;p5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50"/>
          <p:cNvGrpSpPr/>
          <p:nvPr/>
        </p:nvGrpSpPr>
        <p:grpSpPr>
          <a:xfrm>
            <a:off x="3154845" y="3469722"/>
            <a:ext cx="335513" cy="335645"/>
            <a:chOff x="-55987225" y="3591025"/>
            <a:chExt cx="317450" cy="317575"/>
          </a:xfrm>
        </p:grpSpPr>
        <p:sp>
          <p:nvSpPr>
            <p:cNvPr id="4967" name="Google Shape;4967;p5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50"/>
          <p:cNvGrpSpPr/>
          <p:nvPr/>
        </p:nvGrpSpPr>
        <p:grpSpPr>
          <a:xfrm>
            <a:off x="3154013" y="3883578"/>
            <a:ext cx="337178" cy="337178"/>
            <a:chOff x="-55988800" y="3982600"/>
            <a:chExt cx="319025" cy="319025"/>
          </a:xfrm>
        </p:grpSpPr>
        <p:sp>
          <p:nvSpPr>
            <p:cNvPr id="4973" name="Google Shape;4973;p5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50"/>
          <p:cNvGrpSpPr/>
          <p:nvPr/>
        </p:nvGrpSpPr>
        <p:grpSpPr>
          <a:xfrm>
            <a:off x="5232305" y="3048653"/>
            <a:ext cx="334667" cy="337151"/>
            <a:chOff x="-54026025" y="3192625"/>
            <a:chExt cx="316650" cy="319000"/>
          </a:xfrm>
        </p:grpSpPr>
        <p:sp>
          <p:nvSpPr>
            <p:cNvPr id="4979" name="Google Shape;4979;p5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50"/>
          <p:cNvGrpSpPr/>
          <p:nvPr/>
        </p:nvGrpSpPr>
        <p:grpSpPr>
          <a:xfrm>
            <a:off x="5251039" y="3463196"/>
            <a:ext cx="297200" cy="336332"/>
            <a:chOff x="-54007925" y="3584850"/>
            <a:chExt cx="281200" cy="318225"/>
          </a:xfrm>
        </p:grpSpPr>
        <p:sp>
          <p:nvSpPr>
            <p:cNvPr id="4988" name="Google Shape;4988;p5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50"/>
          <p:cNvGrpSpPr/>
          <p:nvPr/>
        </p:nvGrpSpPr>
        <p:grpSpPr>
          <a:xfrm>
            <a:off x="5251039" y="3876153"/>
            <a:ext cx="297200" cy="337098"/>
            <a:chOff x="-54007925" y="3975575"/>
            <a:chExt cx="281200" cy="318950"/>
          </a:xfrm>
        </p:grpSpPr>
        <p:sp>
          <p:nvSpPr>
            <p:cNvPr id="4995" name="Google Shape;4995;p5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50"/>
          <p:cNvGrpSpPr/>
          <p:nvPr/>
        </p:nvGrpSpPr>
        <p:grpSpPr>
          <a:xfrm>
            <a:off x="7350062" y="3064930"/>
            <a:ext cx="258069" cy="336702"/>
            <a:chOff x="-52005775" y="3208025"/>
            <a:chExt cx="244175" cy="318575"/>
          </a:xfrm>
        </p:grpSpPr>
        <p:sp>
          <p:nvSpPr>
            <p:cNvPr id="5000" name="Google Shape;5000;p5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50"/>
          <p:cNvGrpSpPr/>
          <p:nvPr/>
        </p:nvGrpSpPr>
        <p:grpSpPr>
          <a:xfrm>
            <a:off x="1495919" y="3055312"/>
            <a:ext cx="336332" cy="336332"/>
            <a:chOff x="-57568775" y="3198925"/>
            <a:chExt cx="318225" cy="318225"/>
          </a:xfrm>
        </p:grpSpPr>
        <p:sp>
          <p:nvSpPr>
            <p:cNvPr id="5012" name="Google Shape;5012;p5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50"/>
          <p:cNvGrpSpPr/>
          <p:nvPr/>
        </p:nvGrpSpPr>
        <p:grpSpPr>
          <a:xfrm>
            <a:off x="1516317" y="3469035"/>
            <a:ext cx="295536" cy="336332"/>
            <a:chOff x="-57549075" y="3590375"/>
            <a:chExt cx="279625" cy="318225"/>
          </a:xfrm>
        </p:grpSpPr>
        <p:sp>
          <p:nvSpPr>
            <p:cNvPr id="5019" name="Google Shape;5019;p5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50"/>
          <p:cNvGrpSpPr/>
          <p:nvPr/>
        </p:nvGrpSpPr>
        <p:grpSpPr>
          <a:xfrm>
            <a:off x="1495087" y="3883578"/>
            <a:ext cx="337997" cy="337997"/>
            <a:chOff x="-57570350" y="3982600"/>
            <a:chExt cx="319800" cy="319800"/>
          </a:xfrm>
        </p:grpSpPr>
        <p:sp>
          <p:nvSpPr>
            <p:cNvPr id="5024" name="Google Shape;5024;p5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50"/>
          <p:cNvGrpSpPr/>
          <p:nvPr/>
        </p:nvGrpSpPr>
        <p:grpSpPr>
          <a:xfrm>
            <a:off x="3589389" y="3054466"/>
            <a:ext cx="295536" cy="337178"/>
            <a:chOff x="-55576850" y="3198125"/>
            <a:chExt cx="279625" cy="319025"/>
          </a:xfrm>
        </p:grpSpPr>
        <p:sp>
          <p:nvSpPr>
            <p:cNvPr id="5029" name="Google Shape;5029;p5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50"/>
          <p:cNvGrpSpPr/>
          <p:nvPr/>
        </p:nvGrpSpPr>
        <p:grpSpPr>
          <a:xfrm>
            <a:off x="3568159" y="3468824"/>
            <a:ext cx="337997" cy="336543"/>
            <a:chOff x="-55596550" y="3590175"/>
            <a:chExt cx="319800" cy="318425"/>
          </a:xfrm>
        </p:grpSpPr>
        <p:sp>
          <p:nvSpPr>
            <p:cNvPr id="5034" name="Google Shape;5034;p5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50"/>
          <p:cNvGrpSpPr/>
          <p:nvPr/>
        </p:nvGrpSpPr>
        <p:grpSpPr>
          <a:xfrm>
            <a:off x="3568568" y="3883340"/>
            <a:ext cx="337178" cy="337415"/>
            <a:chOff x="-55595775" y="3982375"/>
            <a:chExt cx="319025" cy="319250"/>
          </a:xfrm>
        </p:grpSpPr>
        <p:sp>
          <p:nvSpPr>
            <p:cNvPr id="5039" name="Google Shape;5039;p5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50"/>
          <p:cNvGrpSpPr/>
          <p:nvPr/>
        </p:nvGrpSpPr>
        <p:grpSpPr>
          <a:xfrm>
            <a:off x="5645606" y="3048653"/>
            <a:ext cx="337178" cy="336332"/>
            <a:chOff x="-53635375" y="3192625"/>
            <a:chExt cx="319025" cy="318225"/>
          </a:xfrm>
        </p:grpSpPr>
        <p:sp>
          <p:nvSpPr>
            <p:cNvPr id="5046" name="Google Shape;5046;p5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50"/>
          <p:cNvGrpSpPr/>
          <p:nvPr/>
        </p:nvGrpSpPr>
        <p:grpSpPr>
          <a:xfrm>
            <a:off x="5666427" y="3463196"/>
            <a:ext cx="295536" cy="337178"/>
            <a:chOff x="-53615675" y="3584850"/>
            <a:chExt cx="279625" cy="319025"/>
          </a:xfrm>
        </p:grpSpPr>
        <p:sp>
          <p:nvSpPr>
            <p:cNvPr id="5050" name="Google Shape;5050;p5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50"/>
          <p:cNvGrpSpPr/>
          <p:nvPr/>
        </p:nvGrpSpPr>
        <p:grpSpPr>
          <a:xfrm>
            <a:off x="5645619" y="3877131"/>
            <a:ext cx="337151" cy="336121"/>
            <a:chOff x="-53634575" y="3976500"/>
            <a:chExt cx="319000" cy="318025"/>
          </a:xfrm>
        </p:grpSpPr>
        <p:sp>
          <p:nvSpPr>
            <p:cNvPr id="5054" name="Google Shape;5054;p5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50"/>
          <p:cNvGrpSpPr/>
          <p:nvPr/>
        </p:nvGrpSpPr>
        <p:grpSpPr>
          <a:xfrm>
            <a:off x="7331328" y="3468718"/>
            <a:ext cx="295536" cy="336649"/>
            <a:chOff x="-52023900" y="3590075"/>
            <a:chExt cx="279625" cy="318525"/>
          </a:xfrm>
        </p:grpSpPr>
        <p:sp>
          <p:nvSpPr>
            <p:cNvPr id="5063" name="Google Shape;5063;p5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50"/>
          <p:cNvGrpSpPr/>
          <p:nvPr/>
        </p:nvGrpSpPr>
        <p:grpSpPr>
          <a:xfrm>
            <a:off x="1906197" y="3055312"/>
            <a:ext cx="337151" cy="337151"/>
            <a:chOff x="-57173375" y="3198925"/>
            <a:chExt cx="319000" cy="319000"/>
          </a:xfrm>
        </p:grpSpPr>
        <p:sp>
          <p:nvSpPr>
            <p:cNvPr id="5071" name="Google Shape;5071;p5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50"/>
          <p:cNvGrpSpPr/>
          <p:nvPr/>
        </p:nvGrpSpPr>
        <p:grpSpPr>
          <a:xfrm>
            <a:off x="1907029" y="3489830"/>
            <a:ext cx="335486" cy="295562"/>
            <a:chOff x="-57176525" y="3610050"/>
            <a:chExt cx="317425" cy="279650"/>
          </a:xfrm>
        </p:grpSpPr>
        <p:sp>
          <p:nvSpPr>
            <p:cNvPr id="5076" name="Google Shape;5076;p5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50"/>
          <p:cNvGrpSpPr/>
          <p:nvPr/>
        </p:nvGrpSpPr>
        <p:grpSpPr>
          <a:xfrm>
            <a:off x="1922843" y="3882944"/>
            <a:ext cx="303859" cy="336966"/>
            <a:chOff x="-57162350" y="3982000"/>
            <a:chExt cx="287500" cy="318825"/>
          </a:xfrm>
        </p:grpSpPr>
        <p:sp>
          <p:nvSpPr>
            <p:cNvPr id="5082" name="Google Shape;5082;p5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50"/>
          <p:cNvGrpSpPr/>
          <p:nvPr/>
        </p:nvGrpSpPr>
        <p:grpSpPr>
          <a:xfrm>
            <a:off x="3983124" y="3055312"/>
            <a:ext cx="336332" cy="334667"/>
            <a:chOff x="-55202750" y="3198925"/>
            <a:chExt cx="318225" cy="316650"/>
          </a:xfrm>
        </p:grpSpPr>
        <p:sp>
          <p:nvSpPr>
            <p:cNvPr id="5091" name="Google Shape;5091;p5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50"/>
          <p:cNvGrpSpPr/>
          <p:nvPr/>
        </p:nvGrpSpPr>
        <p:grpSpPr>
          <a:xfrm>
            <a:off x="3993112" y="3469035"/>
            <a:ext cx="316357" cy="336332"/>
            <a:chOff x="-55194875" y="3590375"/>
            <a:chExt cx="299325" cy="318225"/>
          </a:xfrm>
        </p:grpSpPr>
        <p:sp>
          <p:nvSpPr>
            <p:cNvPr id="5094" name="Google Shape;5094;p5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0"/>
          <p:cNvGrpSpPr/>
          <p:nvPr/>
        </p:nvGrpSpPr>
        <p:grpSpPr>
          <a:xfrm>
            <a:off x="3983547" y="3884424"/>
            <a:ext cx="335486" cy="335486"/>
            <a:chOff x="-55203525" y="3983400"/>
            <a:chExt cx="317425" cy="317425"/>
          </a:xfrm>
        </p:grpSpPr>
        <p:sp>
          <p:nvSpPr>
            <p:cNvPr id="5100" name="Google Shape;5100;p5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50"/>
          <p:cNvGrpSpPr/>
          <p:nvPr/>
        </p:nvGrpSpPr>
        <p:grpSpPr>
          <a:xfrm>
            <a:off x="6069317" y="3048653"/>
            <a:ext cx="315511" cy="337151"/>
            <a:chOff x="-53232900" y="3192625"/>
            <a:chExt cx="298525" cy="319000"/>
          </a:xfrm>
        </p:grpSpPr>
        <p:sp>
          <p:nvSpPr>
            <p:cNvPr id="5104" name="Google Shape;5104;p5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50"/>
          <p:cNvGrpSpPr/>
          <p:nvPr/>
        </p:nvGrpSpPr>
        <p:grpSpPr>
          <a:xfrm>
            <a:off x="6059330" y="3463196"/>
            <a:ext cx="335486" cy="334667"/>
            <a:chOff x="-53242350" y="3584850"/>
            <a:chExt cx="317425" cy="316650"/>
          </a:xfrm>
        </p:grpSpPr>
        <p:sp>
          <p:nvSpPr>
            <p:cNvPr id="5113" name="Google Shape;5113;p5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0"/>
          <p:cNvGrpSpPr/>
          <p:nvPr/>
        </p:nvGrpSpPr>
        <p:grpSpPr>
          <a:xfrm>
            <a:off x="6079305" y="3876920"/>
            <a:ext cx="295536" cy="337178"/>
            <a:chOff x="-53224225" y="3976300"/>
            <a:chExt cx="279625" cy="319025"/>
          </a:xfrm>
        </p:grpSpPr>
        <p:sp>
          <p:nvSpPr>
            <p:cNvPr id="5119" name="Google Shape;5119;p5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50"/>
          <p:cNvGrpSpPr/>
          <p:nvPr/>
        </p:nvGrpSpPr>
        <p:grpSpPr>
          <a:xfrm>
            <a:off x="7310521" y="3884133"/>
            <a:ext cx="337151" cy="336623"/>
            <a:chOff x="-52043575" y="3983125"/>
            <a:chExt cx="319000" cy="318500"/>
          </a:xfrm>
        </p:grpSpPr>
        <p:sp>
          <p:nvSpPr>
            <p:cNvPr id="5127" name="Google Shape;5127;p5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50"/>
          <p:cNvGrpSpPr/>
          <p:nvPr/>
        </p:nvGrpSpPr>
        <p:grpSpPr>
          <a:xfrm>
            <a:off x="2346261" y="3055312"/>
            <a:ext cx="295536" cy="337151"/>
            <a:chOff x="-56766175" y="3198925"/>
            <a:chExt cx="279625" cy="319000"/>
          </a:xfrm>
        </p:grpSpPr>
        <p:sp>
          <p:nvSpPr>
            <p:cNvPr id="5137" name="Google Shape;5137;p5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50"/>
          <p:cNvGrpSpPr/>
          <p:nvPr/>
        </p:nvGrpSpPr>
        <p:grpSpPr>
          <a:xfrm>
            <a:off x="2345429" y="3469035"/>
            <a:ext cx="297200" cy="336332"/>
            <a:chOff x="-56766175" y="3590375"/>
            <a:chExt cx="281200" cy="318225"/>
          </a:xfrm>
        </p:grpSpPr>
        <p:sp>
          <p:nvSpPr>
            <p:cNvPr id="5145" name="Google Shape;5145;p5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0"/>
          <p:cNvGrpSpPr/>
          <p:nvPr/>
        </p:nvGrpSpPr>
        <p:grpSpPr>
          <a:xfrm>
            <a:off x="2366237" y="3883578"/>
            <a:ext cx="255585" cy="336332"/>
            <a:chOff x="-56747275" y="3982600"/>
            <a:chExt cx="241825" cy="318225"/>
          </a:xfrm>
        </p:grpSpPr>
        <p:sp>
          <p:nvSpPr>
            <p:cNvPr id="5150" name="Google Shape;5150;p5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50"/>
          <p:cNvGrpSpPr/>
          <p:nvPr/>
        </p:nvGrpSpPr>
        <p:grpSpPr>
          <a:xfrm>
            <a:off x="4417669" y="3055312"/>
            <a:ext cx="295536" cy="337151"/>
            <a:chOff x="-54793175" y="3198925"/>
            <a:chExt cx="279625" cy="319000"/>
          </a:xfrm>
        </p:grpSpPr>
        <p:sp>
          <p:nvSpPr>
            <p:cNvPr id="5158" name="Google Shape;5158;p5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0"/>
          <p:cNvGrpSpPr/>
          <p:nvPr/>
        </p:nvGrpSpPr>
        <p:grpSpPr>
          <a:xfrm>
            <a:off x="4396848" y="3475694"/>
            <a:ext cx="337178" cy="322143"/>
            <a:chOff x="-54812875" y="3596675"/>
            <a:chExt cx="319025" cy="304800"/>
          </a:xfrm>
        </p:grpSpPr>
        <p:sp>
          <p:nvSpPr>
            <p:cNvPr id="5166" name="Google Shape;5166;p5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3" name="Google Shape;5173;p50"/>
          <p:cNvSpPr/>
          <p:nvPr/>
        </p:nvSpPr>
        <p:spPr>
          <a:xfrm>
            <a:off x="4561689" y="3882759"/>
            <a:ext cx="7530" cy="846"/>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0"/>
          <p:cNvSpPr/>
          <p:nvPr/>
        </p:nvSpPr>
        <p:spPr>
          <a:xfrm>
            <a:off x="4562111" y="3883578"/>
            <a:ext cx="6685" cy="872"/>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5" name="Google Shape;5175;p50"/>
          <p:cNvGrpSpPr/>
          <p:nvPr/>
        </p:nvGrpSpPr>
        <p:grpSpPr>
          <a:xfrm>
            <a:off x="4417669" y="3883578"/>
            <a:ext cx="295536" cy="336332"/>
            <a:chOff x="-54793175" y="3982600"/>
            <a:chExt cx="279625" cy="318225"/>
          </a:xfrm>
        </p:grpSpPr>
        <p:sp>
          <p:nvSpPr>
            <p:cNvPr id="5176" name="Google Shape;5176;p5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50"/>
          <p:cNvGrpSpPr/>
          <p:nvPr/>
        </p:nvGrpSpPr>
        <p:grpSpPr>
          <a:xfrm>
            <a:off x="6494706" y="3048653"/>
            <a:ext cx="295536" cy="336332"/>
            <a:chOff x="-52832000" y="3192625"/>
            <a:chExt cx="279625" cy="318225"/>
          </a:xfrm>
        </p:grpSpPr>
        <p:sp>
          <p:nvSpPr>
            <p:cNvPr id="5184" name="Google Shape;5184;p5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50"/>
          <p:cNvGrpSpPr/>
          <p:nvPr/>
        </p:nvGrpSpPr>
        <p:grpSpPr>
          <a:xfrm>
            <a:off x="6473899" y="3464042"/>
            <a:ext cx="337151" cy="335486"/>
            <a:chOff x="-52851675" y="3585650"/>
            <a:chExt cx="319000" cy="317425"/>
          </a:xfrm>
        </p:grpSpPr>
        <p:sp>
          <p:nvSpPr>
            <p:cNvPr id="5193" name="Google Shape;5193;p5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50"/>
          <p:cNvGrpSpPr/>
          <p:nvPr/>
        </p:nvGrpSpPr>
        <p:grpSpPr>
          <a:xfrm>
            <a:off x="6494706" y="3876920"/>
            <a:ext cx="295536" cy="337178"/>
            <a:chOff x="-52832000" y="3976300"/>
            <a:chExt cx="279625" cy="319025"/>
          </a:xfrm>
        </p:grpSpPr>
        <p:sp>
          <p:nvSpPr>
            <p:cNvPr id="5200" name="Google Shape;5200;p5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50"/>
          <p:cNvGrpSpPr/>
          <p:nvPr/>
        </p:nvGrpSpPr>
        <p:grpSpPr>
          <a:xfrm>
            <a:off x="7742405" y="3055312"/>
            <a:ext cx="297200" cy="336332"/>
            <a:chOff x="-51633225" y="3198925"/>
            <a:chExt cx="281200" cy="318225"/>
          </a:xfrm>
        </p:grpSpPr>
        <p:sp>
          <p:nvSpPr>
            <p:cNvPr id="5206" name="Google Shape;5206;p5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50"/>
          <p:cNvGrpSpPr/>
          <p:nvPr/>
        </p:nvGrpSpPr>
        <p:grpSpPr>
          <a:xfrm>
            <a:off x="2734606" y="3056131"/>
            <a:ext cx="342990" cy="335513"/>
            <a:chOff x="-56396775" y="3199700"/>
            <a:chExt cx="324525" cy="317450"/>
          </a:xfrm>
        </p:grpSpPr>
        <p:sp>
          <p:nvSpPr>
            <p:cNvPr id="5214" name="Google Shape;5214;p5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50"/>
          <p:cNvGrpSpPr/>
          <p:nvPr/>
        </p:nvGrpSpPr>
        <p:grpSpPr>
          <a:xfrm>
            <a:off x="2737513" y="3479842"/>
            <a:ext cx="337178" cy="315537"/>
            <a:chOff x="-56394425" y="3600600"/>
            <a:chExt cx="319025" cy="298550"/>
          </a:xfrm>
        </p:grpSpPr>
        <p:sp>
          <p:nvSpPr>
            <p:cNvPr id="5221" name="Google Shape;5221;p5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50"/>
          <p:cNvGrpSpPr/>
          <p:nvPr/>
        </p:nvGrpSpPr>
        <p:grpSpPr>
          <a:xfrm>
            <a:off x="2752507" y="3884424"/>
            <a:ext cx="307188" cy="335486"/>
            <a:chOff x="-56379450" y="3983400"/>
            <a:chExt cx="290650" cy="317425"/>
          </a:xfrm>
        </p:grpSpPr>
        <p:sp>
          <p:nvSpPr>
            <p:cNvPr id="5225" name="Google Shape;5225;p5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50"/>
          <p:cNvGrpSpPr/>
          <p:nvPr/>
        </p:nvGrpSpPr>
        <p:grpSpPr>
          <a:xfrm>
            <a:off x="4835670" y="3055312"/>
            <a:ext cx="297200" cy="337151"/>
            <a:chOff x="-54401725" y="3198925"/>
            <a:chExt cx="281200" cy="319000"/>
          </a:xfrm>
        </p:grpSpPr>
        <p:sp>
          <p:nvSpPr>
            <p:cNvPr id="5234" name="Google Shape;5234;p5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50"/>
          <p:cNvGrpSpPr/>
          <p:nvPr/>
        </p:nvGrpSpPr>
        <p:grpSpPr>
          <a:xfrm>
            <a:off x="4836503" y="3469035"/>
            <a:ext cx="295536" cy="336332"/>
            <a:chOff x="-54401725" y="3590375"/>
            <a:chExt cx="279625" cy="318225"/>
          </a:xfrm>
        </p:grpSpPr>
        <p:sp>
          <p:nvSpPr>
            <p:cNvPr id="5246" name="Google Shape;5246;p5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0"/>
          <p:cNvGrpSpPr/>
          <p:nvPr/>
        </p:nvGrpSpPr>
        <p:grpSpPr>
          <a:xfrm>
            <a:off x="4834429" y="3883578"/>
            <a:ext cx="299684" cy="336332"/>
            <a:chOff x="-54403300" y="3982600"/>
            <a:chExt cx="283550" cy="318225"/>
          </a:xfrm>
        </p:grpSpPr>
        <p:sp>
          <p:nvSpPr>
            <p:cNvPr id="5253" name="Google Shape;5253;p5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0"/>
          <p:cNvGrpSpPr/>
          <p:nvPr/>
        </p:nvGrpSpPr>
        <p:grpSpPr>
          <a:xfrm>
            <a:off x="6888864" y="3050529"/>
            <a:ext cx="334641" cy="335275"/>
            <a:chOff x="-52458650" y="3194400"/>
            <a:chExt cx="316625" cy="317225"/>
          </a:xfrm>
        </p:grpSpPr>
        <p:sp>
          <p:nvSpPr>
            <p:cNvPr id="5259" name="Google Shape;5259;p5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50"/>
          <p:cNvGrpSpPr/>
          <p:nvPr/>
        </p:nvGrpSpPr>
        <p:grpSpPr>
          <a:xfrm>
            <a:off x="6897597" y="3463196"/>
            <a:ext cx="317176" cy="336094"/>
            <a:chOff x="-52450000" y="3584850"/>
            <a:chExt cx="300100" cy="318000"/>
          </a:xfrm>
        </p:grpSpPr>
        <p:sp>
          <p:nvSpPr>
            <p:cNvPr id="5268" name="Google Shape;5268;p5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50"/>
          <p:cNvGrpSpPr/>
          <p:nvPr/>
        </p:nvGrpSpPr>
        <p:grpSpPr>
          <a:xfrm>
            <a:off x="6908417" y="3878584"/>
            <a:ext cx="295536" cy="335513"/>
            <a:chOff x="-52440550" y="3977875"/>
            <a:chExt cx="279625" cy="317450"/>
          </a:xfrm>
        </p:grpSpPr>
        <p:sp>
          <p:nvSpPr>
            <p:cNvPr id="5276" name="Google Shape;5276;p5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50"/>
          <p:cNvGrpSpPr/>
          <p:nvPr/>
        </p:nvGrpSpPr>
        <p:grpSpPr>
          <a:xfrm>
            <a:off x="7743238" y="3463196"/>
            <a:ext cx="295536" cy="337178"/>
            <a:chOff x="-51623775" y="3584850"/>
            <a:chExt cx="279625" cy="319025"/>
          </a:xfrm>
        </p:grpSpPr>
        <p:sp>
          <p:nvSpPr>
            <p:cNvPr id="5285" name="Google Shape;5285;p5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50"/>
          <p:cNvGrpSpPr/>
          <p:nvPr/>
        </p:nvGrpSpPr>
        <p:grpSpPr>
          <a:xfrm>
            <a:off x="3589004" y="1687377"/>
            <a:ext cx="297204" cy="337241"/>
            <a:chOff x="1044400" y="2917425"/>
            <a:chExt cx="248125" cy="281550"/>
          </a:xfrm>
        </p:grpSpPr>
        <p:sp>
          <p:nvSpPr>
            <p:cNvPr id="5295" name="Google Shape;5295;p50"/>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0"/>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0"/>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0"/>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0"/>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5F7D95"/>
            </a:solidFill>
            <a:ln>
              <a:noFill/>
            </a:ln>
          </p:spPr>
        </p:sp>
        <p:sp>
          <p:nvSpPr>
            <p:cNvPr id="5300" name="Google Shape;5300;p50"/>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5301" name="Google Shape;5301;p50"/>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5F7D95"/>
            </a:solidFill>
            <a:ln>
              <a:noFill/>
            </a:ln>
          </p:spPr>
        </p:sp>
        <p:sp>
          <p:nvSpPr>
            <p:cNvPr id="5302" name="Google Shape;5302;p50"/>
            <p:cNvSpPr/>
            <p:nvPr/>
          </p:nvSpPr>
          <p:spPr>
            <a:xfrm>
              <a:off x="1205975" y="2965750"/>
              <a:ext cx="21000" cy="162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0"/>
            <p:cNvSpPr/>
            <p:nvPr/>
          </p:nvSpPr>
          <p:spPr>
            <a:xfrm>
              <a:off x="1082225" y="2937250"/>
              <a:ext cx="11400" cy="264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4" name="Google Shape;5304;p50"/>
          <p:cNvSpPr/>
          <p:nvPr/>
        </p:nvSpPr>
        <p:spPr>
          <a:xfrm>
            <a:off x="2747818" y="2515053"/>
            <a:ext cx="319692" cy="337331"/>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4"/>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149" name="Google Shape;149;p24"/>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50" name="Google Shape;150;p2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08" name="Shape 5308"/>
        <p:cNvGrpSpPr/>
        <p:nvPr/>
      </p:nvGrpSpPr>
      <p:grpSpPr>
        <a:xfrm>
          <a:off x="0" y="0"/>
          <a:ext cx="0" cy="0"/>
          <a:chOff x="0" y="0"/>
          <a:chExt cx="0" cy="0"/>
        </a:xfrm>
      </p:grpSpPr>
      <p:sp>
        <p:nvSpPr>
          <p:cNvPr id="5309" name="Google Shape;5309;p5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Creative Process Icons</a:t>
            </a:r>
            <a:endParaRPr>
              <a:solidFill>
                <a:srgbClr val="FFFFFF"/>
              </a:solidFill>
              <a:latin typeface="Arial"/>
              <a:ea typeface="Arial"/>
              <a:cs typeface="Arial"/>
              <a:sym typeface="Arial"/>
            </a:endParaRPr>
          </a:p>
        </p:txBody>
      </p:sp>
      <p:grpSp>
        <p:nvGrpSpPr>
          <p:cNvPr id="5310" name="Google Shape;5310;p51"/>
          <p:cNvGrpSpPr/>
          <p:nvPr/>
        </p:nvGrpSpPr>
        <p:grpSpPr>
          <a:xfrm>
            <a:off x="1133421" y="1688547"/>
            <a:ext cx="257794" cy="330743"/>
            <a:chOff x="-50489600" y="1947400"/>
            <a:chExt cx="233150" cy="299125"/>
          </a:xfrm>
        </p:grpSpPr>
        <p:sp>
          <p:nvSpPr>
            <p:cNvPr id="5311" name="Google Shape;5311;p51"/>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1"/>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51"/>
          <p:cNvGrpSpPr/>
          <p:nvPr/>
        </p:nvGrpSpPr>
        <p:grpSpPr>
          <a:xfrm>
            <a:off x="1096836" y="2096108"/>
            <a:ext cx="330964" cy="331821"/>
            <a:chOff x="-50523475" y="2316000"/>
            <a:chExt cx="299325" cy="300100"/>
          </a:xfrm>
        </p:grpSpPr>
        <p:sp>
          <p:nvSpPr>
            <p:cNvPr id="5314" name="Google Shape;5314;p51"/>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1"/>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1"/>
          <p:cNvGrpSpPr/>
          <p:nvPr/>
        </p:nvGrpSpPr>
        <p:grpSpPr>
          <a:xfrm>
            <a:off x="1095537" y="2505383"/>
            <a:ext cx="333562" cy="330991"/>
            <a:chOff x="-50524250" y="2686150"/>
            <a:chExt cx="301675" cy="299350"/>
          </a:xfrm>
        </p:grpSpPr>
        <p:sp>
          <p:nvSpPr>
            <p:cNvPr id="5317" name="Google Shape;5317;p51"/>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1"/>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1"/>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1"/>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1"/>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1"/>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51"/>
          <p:cNvGrpSpPr/>
          <p:nvPr/>
        </p:nvGrpSpPr>
        <p:grpSpPr>
          <a:xfrm>
            <a:off x="3154610" y="1716411"/>
            <a:ext cx="331821" cy="332705"/>
            <a:chOff x="-48633950" y="1972600"/>
            <a:chExt cx="300100" cy="300900"/>
          </a:xfrm>
        </p:grpSpPr>
        <p:sp>
          <p:nvSpPr>
            <p:cNvPr id="5324" name="Google Shape;5324;p51"/>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1"/>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51"/>
          <p:cNvGrpSpPr/>
          <p:nvPr/>
        </p:nvGrpSpPr>
        <p:grpSpPr>
          <a:xfrm>
            <a:off x="3154167" y="2124856"/>
            <a:ext cx="332705" cy="334419"/>
            <a:chOff x="-48634750" y="2342000"/>
            <a:chExt cx="300900" cy="302450"/>
          </a:xfrm>
        </p:grpSpPr>
        <p:sp>
          <p:nvSpPr>
            <p:cNvPr id="5327" name="Google Shape;5327;p51"/>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1"/>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1"/>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1"/>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1"/>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1"/>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1"/>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1"/>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51"/>
          <p:cNvGrpSpPr/>
          <p:nvPr/>
        </p:nvGrpSpPr>
        <p:grpSpPr>
          <a:xfrm>
            <a:off x="3155038" y="2533274"/>
            <a:ext cx="330964" cy="330964"/>
            <a:chOff x="-48633175" y="2711375"/>
            <a:chExt cx="299325" cy="299325"/>
          </a:xfrm>
        </p:grpSpPr>
        <p:sp>
          <p:nvSpPr>
            <p:cNvPr id="5336" name="Google Shape;5336;p51"/>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1"/>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51"/>
          <p:cNvGrpSpPr/>
          <p:nvPr/>
        </p:nvGrpSpPr>
        <p:grpSpPr>
          <a:xfrm>
            <a:off x="5238891" y="1708560"/>
            <a:ext cx="290882" cy="331848"/>
            <a:chOff x="-46753100" y="1965500"/>
            <a:chExt cx="263075" cy="300125"/>
          </a:xfrm>
        </p:grpSpPr>
        <p:sp>
          <p:nvSpPr>
            <p:cNvPr id="5339" name="Google Shape;5339;p51"/>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1"/>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51"/>
          <p:cNvGrpSpPr/>
          <p:nvPr/>
        </p:nvGrpSpPr>
        <p:grpSpPr>
          <a:xfrm>
            <a:off x="5217979" y="2134421"/>
            <a:ext cx="332705" cy="292651"/>
            <a:chOff x="-46772025" y="2350650"/>
            <a:chExt cx="300900" cy="264675"/>
          </a:xfrm>
        </p:grpSpPr>
        <p:sp>
          <p:nvSpPr>
            <p:cNvPr id="5342" name="Google Shape;5342;p51"/>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1"/>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51"/>
          <p:cNvGrpSpPr/>
          <p:nvPr/>
        </p:nvGrpSpPr>
        <p:grpSpPr>
          <a:xfrm>
            <a:off x="5217979" y="2522825"/>
            <a:ext cx="332705" cy="332705"/>
            <a:chOff x="-46772025" y="2701925"/>
            <a:chExt cx="300900" cy="300900"/>
          </a:xfrm>
        </p:grpSpPr>
        <p:sp>
          <p:nvSpPr>
            <p:cNvPr id="5345" name="Google Shape;5345;p51"/>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1"/>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7" name="Google Shape;5347;p51"/>
          <p:cNvSpPr/>
          <p:nvPr/>
        </p:nvSpPr>
        <p:spPr>
          <a:xfrm>
            <a:off x="7283043" y="1747658"/>
            <a:ext cx="331821" cy="332705"/>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8" name="Google Shape;5348;p51"/>
          <p:cNvGrpSpPr/>
          <p:nvPr/>
        </p:nvGrpSpPr>
        <p:grpSpPr>
          <a:xfrm>
            <a:off x="1507602" y="1689404"/>
            <a:ext cx="331821" cy="332705"/>
            <a:chOff x="-50154075" y="1948175"/>
            <a:chExt cx="300100" cy="300900"/>
          </a:xfrm>
        </p:grpSpPr>
        <p:sp>
          <p:nvSpPr>
            <p:cNvPr id="5349" name="Google Shape;5349;p51"/>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1"/>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51"/>
          <p:cNvGrpSpPr/>
          <p:nvPr/>
        </p:nvGrpSpPr>
        <p:grpSpPr>
          <a:xfrm>
            <a:off x="1507602" y="2096965"/>
            <a:ext cx="331821" cy="331848"/>
            <a:chOff x="-50154850" y="2316775"/>
            <a:chExt cx="300100" cy="300125"/>
          </a:xfrm>
        </p:grpSpPr>
        <p:sp>
          <p:nvSpPr>
            <p:cNvPr id="5352" name="Google Shape;5352;p51"/>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1"/>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51"/>
          <p:cNvGrpSpPr/>
          <p:nvPr/>
        </p:nvGrpSpPr>
        <p:grpSpPr>
          <a:xfrm>
            <a:off x="1503690" y="2504112"/>
            <a:ext cx="339643" cy="330300"/>
            <a:chOff x="-50158000" y="2685000"/>
            <a:chExt cx="307175" cy="298725"/>
          </a:xfrm>
        </p:grpSpPr>
        <p:sp>
          <p:nvSpPr>
            <p:cNvPr id="5355" name="Google Shape;5355;p51"/>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1"/>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51"/>
          <p:cNvGrpSpPr/>
          <p:nvPr/>
        </p:nvGrpSpPr>
        <p:grpSpPr>
          <a:xfrm>
            <a:off x="3572048" y="1717268"/>
            <a:ext cx="334419" cy="331848"/>
            <a:chOff x="-48266125" y="1973375"/>
            <a:chExt cx="302450" cy="300125"/>
          </a:xfrm>
        </p:grpSpPr>
        <p:sp>
          <p:nvSpPr>
            <p:cNvPr id="5358" name="Google Shape;5358;p51"/>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1"/>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1"/>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1"/>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1"/>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1"/>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51"/>
          <p:cNvGrpSpPr/>
          <p:nvPr/>
        </p:nvGrpSpPr>
        <p:grpSpPr>
          <a:xfrm>
            <a:off x="3597286" y="2125575"/>
            <a:ext cx="283944" cy="331959"/>
            <a:chOff x="-48237000" y="2342650"/>
            <a:chExt cx="256800" cy="300225"/>
          </a:xfrm>
        </p:grpSpPr>
        <p:sp>
          <p:nvSpPr>
            <p:cNvPr id="5365" name="Google Shape;5365;p51"/>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1"/>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1"/>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51"/>
          <p:cNvGrpSpPr/>
          <p:nvPr/>
        </p:nvGrpSpPr>
        <p:grpSpPr>
          <a:xfrm>
            <a:off x="5630194" y="1709224"/>
            <a:ext cx="334447" cy="329443"/>
            <a:chOff x="-46404975" y="1966100"/>
            <a:chExt cx="302475" cy="297950"/>
          </a:xfrm>
        </p:grpSpPr>
        <p:sp>
          <p:nvSpPr>
            <p:cNvPr id="5369" name="Google Shape;5369;p51"/>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1"/>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1"/>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1"/>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51"/>
          <p:cNvGrpSpPr/>
          <p:nvPr/>
        </p:nvGrpSpPr>
        <p:grpSpPr>
          <a:xfrm>
            <a:off x="5631493" y="2115264"/>
            <a:ext cx="331848" cy="331821"/>
            <a:chOff x="-46401050" y="2333325"/>
            <a:chExt cx="300125" cy="300100"/>
          </a:xfrm>
        </p:grpSpPr>
        <p:sp>
          <p:nvSpPr>
            <p:cNvPr id="5374" name="Google Shape;5374;p51"/>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1"/>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1"/>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1"/>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8" name="Google Shape;5378;p51"/>
          <p:cNvSpPr/>
          <p:nvPr/>
        </p:nvSpPr>
        <p:spPr>
          <a:xfrm>
            <a:off x="5632801" y="2523575"/>
            <a:ext cx="333590" cy="332705"/>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9" name="Google Shape;5379;p51"/>
          <p:cNvGrpSpPr/>
          <p:nvPr/>
        </p:nvGrpSpPr>
        <p:grpSpPr>
          <a:xfrm>
            <a:off x="7280492" y="2124856"/>
            <a:ext cx="332705" cy="332677"/>
            <a:chOff x="-44914800" y="2342000"/>
            <a:chExt cx="300900" cy="300875"/>
          </a:xfrm>
        </p:grpSpPr>
        <p:sp>
          <p:nvSpPr>
            <p:cNvPr id="5380" name="Google Shape;5380;p51"/>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1"/>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1"/>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3" name="Google Shape;5383;p51"/>
          <p:cNvSpPr/>
          <p:nvPr/>
        </p:nvSpPr>
        <p:spPr>
          <a:xfrm>
            <a:off x="1920983" y="1688671"/>
            <a:ext cx="330964" cy="330521"/>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4" name="Google Shape;5384;p51"/>
          <p:cNvGrpSpPr/>
          <p:nvPr/>
        </p:nvGrpSpPr>
        <p:grpSpPr>
          <a:xfrm>
            <a:off x="1917775" y="2096827"/>
            <a:ext cx="332705" cy="331102"/>
            <a:chOff x="-49786250" y="2316650"/>
            <a:chExt cx="300900" cy="299450"/>
          </a:xfrm>
        </p:grpSpPr>
        <p:sp>
          <p:nvSpPr>
            <p:cNvPr id="5385" name="Google Shape;5385;p51"/>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1"/>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1"/>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1"/>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1"/>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1"/>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1"/>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2" name="Google Shape;5392;p51"/>
          <p:cNvSpPr/>
          <p:nvPr/>
        </p:nvSpPr>
        <p:spPr>
          <a:xfrm>
            <a:off x="1913589" y="2503535"/>
            <a:ext cx="345752" cy="332705"/>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1"/>
          <p:cNvSpPr/>
          <p:nvPr/>
        </p:nvSpPr>
        <p:spPr>
          <a:xfrm>
            <a:off x="3988517" y="1718054"/>
            <a:ext cx="332705" cy="331821"/>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4" name="Google Shape;5394;p51"/>
          <p:cNvGrpSpPr/>
          <p:nvPr/>
        </p:nvGrpSpPr>
        <p:grpSpPr>
          <a:xfrm>
            <a:off x="4045921" y="2124856"/>
            <a:ext cx="213400" cy="332677"/>
            <a:chOff x="-47842400" y="2342000"/>
            <a:chExt cx="193000" cy="300875"/>
          </a:xfrm>
        </p:grpSpPr>
        <p:sp>
          <p:nvSpPr>
            <p:cNvPr id="5395" name="Google Shape;5395;p51"/>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1"/>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1"/>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51"/>
          <p:cNvGrpSpPr/>
          <p:nvPr/>
        </p:nvGrpSpPr>
        <p:grpSpPr>
          <a:xfrm>
            <a:off x="3986697" y="2532417"/>
            <a:ext cx="331848" cy="332705"/>
            <a:chOff x="-47896750" y="2710600"/>
            <a:chExt cx="300125" cy="300900"/>
          </a:xfrm>
        </p:grpSpPr>
        <p:sp>
          <p:nvSpPr>
            <p:cNvPr id="5399" name="Google Shape;5399;p51"/>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1"/>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1"/>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1"/>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1"/>
          <p:cNvGrpSpPr/>
          <p:nvPr/>
        </p:nvGrpSpPr>
        <p:grpSpPr>
          <a:xfrm>
            <a:off x="6041972" y="1727717"/>
            <a:ext cx="332705" cy="291794"/>
            <a:chOff x="-46033225" y="1982825"/>
            <a:chExt cx="300900" cy="263900"/>
          </a:xfrm>
        </p:grpSpPr>
        <p:sp>
          <p:nvSpPr>
            <p:cNvPr id="5404" name="Google Shape;5404;p51"/>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1"/>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1"/>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51"/>
          <p:cNvGrpSpPr/>
          <p:nvPr/>
        </p:nvGrpSpPr>
        <p:grpSpPr>
          <a:xfrm>
            <a:off x="6038932" y="2116564"/>
            <a:ext cx="338786" cy="302133"/>
            <a:chOff x="-46034000" y="2334500"/>
            <a:chExt cx="306400" cy="273250"/>
          </a:xfrm>
        </p:grpSpPr>
        <p:sp>
          <p:nvSpPr>
            <p:cNvPr id="5408" name="Google Shape;5408;p51"/>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1"/>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1"/>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51"/>
          <p:cNvGrpSpPr/>
          <p:nvPr/>
        </p:nvGrpSpPr>
        <p:grpSpPr>
          <a:xfrm>
            <a:off x="6081598" y="2523599"/>
            <a:ext cx="253454" cy="330190"/>
            <a:chOff x="-45998575" y="2702625"/>
            <a:chExt cx="229225" cy="298625"/>
          </a:xfrm>
        </p:grpSpPr>
        <p:sp>
          <p:nvSpPr>
            <p:cNvPr id="5412" name="Google Shape;5412;p51"/>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1"/>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1"/>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1"/>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1"/>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1"/>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1"/>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9" name="Google Shape;5419;p51"/>
          <p:cNvSpPr/>
          <p:nvPr/>
        </p:nvSpPr>
        <p:spPr>
          <a:xfrm>
            <a:off x="7303069" y="2543173"/>
            <a:ext cx="291767" cy="331821"/>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1"/>
          <p:cNvSpPr/>
          <p:nvPr/>
        </p:nvSpPr>
        <p:spPr>
          <a:xfrm>
            <a:off x="2332159" y="1698014"/>
            <a:ext cx="333562" cy="311807"/>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1"/>
          <p:cNvSpPr/>
          <p:nvPr/>
        </p:nvSpPr>
        <p:spPr>
          <a:xfrm>
            <a:off x="2481948" y="2096850"/>
            <a:ext cx="19184" cy="57524"/>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1"/>
          <p:cNvSpPr/>
          <p:nvPr/>
        </p:nvSpPr>
        <p:spPr>
          <a:xfrm>
            <a:off x="2407924" y="2121367"/>
            <a:ext cx="51415" cy="36488"/>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1"/>
          <p:cNvSpPr/>
          <p:nvPr/>
        </p:nvSpPr>
        <p:spPr>
          <a:xfrm>
            <a:off x="2526367" y="2123026"/>
            <a:ext cx="47932" cy="35686"/>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4" name="Google Shape;5424;p51"/>
          <p:cNvGrpSpPr/>
          <p:nvPr/>
        </p:nvGrpSpPr>
        <p:grpSpPr>
          <a:xfrm>
            <a:off x="2350737" y="2503669"/>
            <a:ext cx="291767" cy="334447"/>
            <a:chOff x="-49398750" y="2684600"/>
            <a:chExt cx="263875" cy="302475"/>
          </a:xfrm>
        </p:grpSpPr>
        <p:sp>
          <p:nvSpPr>
            <p:cNvPr id="5425" name="Google Shape;5425;p51"/>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1"/>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1"/>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51"/>
          <p:cNvGrpSpPr/>
          <p:nvPr/>
        </p:nvGrpSpPr>
        <p:grpSpPr>
          <a:xfrm>
            <a:off x="4419244" y="1718152"/>
            <a:ext cx="290882" cy="332705"/>
            <a:chOff x="-47509225" y="1974175"/>
            <a:chExt cx="263075" cy="300900"/>
          </a:xfrm>
        </p:grpSpPr>
        <p:sp>
          <p:nvSpPr>
            <p:cNvPr id="5429" name="Google Shape;5429;p51"/>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1"/>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1"/>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1"/>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1"/>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51"/>
          <p:cNvGrpSpPr/>
          <p:nvPr/>
        </p:nvGrpSpPr>
        <p:grpSpPr>
          <a:xfrm>
            <a:off x="4397476" y="2124856"/>
            <a:ext cx="334419" cy="331599"/>
            <a:chOff x="-47529700" y="2342000"/>
            <a:chExt cx="302450" cy="299900"/>
          </a:xfrm>
        </p:grpSpPr>
        <p:sp>
          <p:nvSpPr>
            <p:cNvPr id="5435" name="Google Shape;5435;p51"/>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1"/>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51"/>
          <p:cNvGrpSpPr/>
          <p:nvPr/>
        </p:nvGrpSpPr>
        <p:grpSpPr>
          <a:xfrm>
            <a:off x="4398775" y="2573356"/>
            <a:ext cx="331821" cy="252570"/>
            <a:chOff x="-47527350" y="2747625"/>
            <a:chExt cx="300100" cy="228425"/>
          </a:xfrm>
        </p:grpSpPr>
        <p:sp>
          <p:nvSpPr>
            <p:cNvPr id="5438" name="Google Shape;5438;p51"/>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1"/>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1"/>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1"/>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1"/>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1"/>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4" name="Google Shape;5444;p51"/>
          <p:cNvSpPr/>
          <p:nvPr/>
        </p:nvSpPr>
        <p:spPr>
          <a:xfrm>
            <a:off x="6461002" y="1706500"/>
            <a:ext cx="330079" cy="334225"/>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5" name="Google Shape;5445;p51"/>
          <p:cNvGrpSpPr/>
          <p:nvPr/>
        </p:nvGrpSpPr>
        <p:grpSpPr>
          <a:xfrm>
            <a:off x="6457973" y="2136162"/>
            <a:ext cx="331848" cy="291767"/>
            <a:chOff x="-45664625" y="2352225"/>
            <a:chExt cx="300125" cy="263875"/>
          </a:xfrm>
        </p:grpSpPr>
        <p:sp>
          <p:nvSpPr>
            <p:cNvPr id="5446" name="Google Shape;5446;p51"/>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1"/>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1"/>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1"/>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1"/>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1"/>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1"/>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51"/>
          <p:cNvGrpSpPr/>
          <p:nvPr/>
        </p:nvGrpSpPr>
        <p:grpSpPr>
          <a:xfrm>
            <a:off x="6457213" y="2524291"/>
            <a:ext cx="333369" cy="331240"/>
            <a:chOff x="-45665400" y="2703250"/>
            <a:chExt cx="301500" cy="299575"/>
          </a:xfrm>
        </p:grpSpPr>
        <p:sp>
          <p:nvSpPr>
            <p:cNvPr id="5454" name="Google Shape;5454;p51"/>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1"/>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1"/>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1"/>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51"/>
          <p:cNvGrpSpPr/>
          <p:nvPr/>
        </p:nvGrpSpPr>
        <p:grpSpPr>
          <a:xfrm>
            <a:off x="7727678" y="1727717"/>
            <a:ext cx="332705" cy="333590"/>
            <a:chOff x="-44528075" y="1982825"/>
            <a:chExt cx="300900" cy="301700"/>
          </a:xfrm>
        </p:grpSpPr>
        <p:sp>
          <p:nvSpPr>
            <p:cNvPr id="5459" name="Google Shape;5459;p51"/>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1"/>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1"/>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1"/>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1"/>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1"/>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1"/>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6" name="Google Shape;5466;p51"/>
          <p:cNvSpPr/>
          <p:nvPr/>
        </p:nvSpPr>
        <p:spPr>
          <a:xfrm>
            <a:off x="2744635" y="1688450"/>
            <a:ext cx="331821" cy="331821"/>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7" name="Google Shape;5467;p51"/>
          <p:cNvGrpSpPr/>
          <p:nvPr/>
        </p:nvGrpSpPr>
        <p:grpSpPr>
          <a:xfrm>
            <a:off x="2742332" y="2096965"/>
            <a:ext cx="331821" cy="331848"/>
            <a:chOff x="-49048250" y="2316775"/>
            <a:chExt cx="300100" cy="300125"/>
          </a:xfrm>
        </p:grpSpPr>
        <p:sp>
          <p:nvSpPr>
            <p:cNvPr id="5468" name="Google Shape;5468;p51"/>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1"/>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1"/>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1"/>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2" name="Google Shape;5472;p51"/>
          <p:cNvSpPr/>
          <p:nvPr/>
        </p:nvSpPr>
        <p:spPr>
          <a:xfrm>
            <a:off x="2743336" y="2504724"/>
            <a:ext cx="334419" cy="331517"/>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3" name="Google Shape;5473;p51"/>
          <p:cNvGrpSpPr/>
          <p:nvPr/>
        </p:nvGrpSpPr>
        <p:grpSpPr>
          <a:xfrm>
            <a:off x="4805880" y="1718152"/>
            <a:ext cx="333590" cy="331821"/>
            <a:chOff x="-47160325" y="1974175"/>
            <a:chExt cx="301700" cy="300100"/>
          </a:xfrm>
        </p:grpSpPr>
        <p:sp>
          <p:nvSpPr>
            <p:cNvPr id="5474" name="Google Shape;5474;p51"/>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1"/>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51"/>
          <p:cNvGrpSpPr/>
          <p:nvPr/>
        </p:nvGrpSpPr>
        <p:grpSpPr>
          <a:xfrm>
            <a:off x="4806322" y="2124856"/>
            <a:ext cx="332705" cy="332677"/>
            <a:chOff x="-47159525" y="2342000"/>
            <a:chExt cx="300900" cy="300875"/>
          </a:xfrm>
        </p:grpSpPr>
        <p:sp>
          <p:nvSpPr>
            <p:cNvPr id="5477" name="Google Shape;5477;p51"/>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1"/>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1"/>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1"/>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1"/>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51"/>
          <p:cNvGrpSpPr/>
          <p:nvPr/>
        </p:nvGrpSpPr>
        <p:grpSpPr>
          <a:xfrm>
            <a:off x="4806765" y="2534159"/>
            <a:ext cx="331821" cy="332705"/>
            <a:chOff x="-47157950" y="2712175"/>
            <a:chExt cx="300100" cy="300900"/>
          </a:xfrm>
        </p:grpSpPr>
        <p:sp>
          <p:nvSpPr>
            <p:cNvPr id="5483" name="Google Shape;5483;p51"/>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1"/>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1"/>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1"/>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1"/>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1"/>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1"/>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0" name="Google Shape;5490;p51"/>
          <p:cNvSpPr/>
          <p:nvPr/>
        </p:nvSpPr>
        <p:spPr>
          <a:xfrm>
            <a:off x="6887812" y="1708462"/>
            <a:ext cx="291767" cy="33096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1" name="Google Shape;5491;p51"/>
          <p:cNvGrpSpPr/>
          <p:nvPr/>
        </p:nvGrpSpPr>
        <p:grpSpPr>
          <a:xfrm>
            <a:off x="6885257" y="2115264"/>
            <a:ext cx="292624" cy="331821"/>
            <a:chOff x="-45278675" y="2333325"/>
            <a:chExt cx="264650" cy="300100"/>
          </a:xfrm>
        </p:grpSpPr>
        <p:sp>
          <p:nvSpPr>
            <p:cNvPr id="5492" name="Google Shape;5492;p51"/>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1"/>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1"/>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1"/>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51"/>
          <p:cNvGrpSpPr/>
          <p:nvPr/>
        </p:nvGrpSpPr>
        <p:grpSpPr>
          <a:xfrm>
            <a:off x="6894821" y="2522825"/>
            <a:ext cx="273495" cy="331848"/>
            <a:chOff x="-45270025" y="2701925"/>
            <a:chExt cx="247350" cy="300125"/>
          </a:xfrm>
        </p:grpSpPr>
        <p:sp>
          <p:nvSpPr>
            <p:cNvPr id="5497" name="Google Shape;5497;p51"/>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1"/>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1"/>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1"/>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1" name="Google Shape;5501;p51"/>
          <p:cNvSpPr/>
          <p:nvPr/>
        </p:nvSpPr>
        <p:spPr>
          <a:xfrm>
            <a:off x="7730211" y="2131705"/>
            <a:ext cx="331821" cy="331821"/>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2" name="Google Shape;5502;p51"/>
          <p:cNvGrpSpPr/>
          <p:nvPr/>
        </p:nvGrpSpPr>
        <p:grpSpPr>
          <a:xfrm>
            <a:off x="1133422" y="3054944"/>
            <a:ext cx="257794" cy="333728"/>
            <a:chOff x="-50469125" y="3183175"/>
            <a:chExt cx="233150" cy="301825"/>
          </a:xfrm>
        </p:grpSpPr>
        <p:sp>
          <p:nvSpPr>
            <p:cNvPr id="5503" name="Google Shape;5503;p5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51"/>
          <p:cNvGrpSpPr/>
          <p:nvPr/>
        </p:nvGrpSpPr>
        <p:grpSpPr>
          <a:xfrm>
            <a:off x="1095967" y="3461620"/>
            <a:ext cx="332705" cy="331848"/>
            <a:chOff x="-50504575" y="3550975"/>
            <a:chExt cx="300900" cy="300125"/>
          </a:xfrm>
        </p:grpSpPr>
        <p:sp>
          <p:nvSpPr>
            <p:cNvPr id="5507" name="Google Shape;5507;p5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51"/>
          <p:cNvGrpSpPr/>
          <p:nvPr/>
        </p:nvGrpSpPr>
        <p:grpSpPr>
          <a:xfrm>
            <a:off x="1095967" y="3870950"/>
            <a:ext cx="332705" cy="330964"/>
            <a:chOff x="-50503000" y="3921175"/>
            <a:chExt cx="300900" cy="299325"/>
          </a:xfrm>
        </p:grpSpPr>
        <p:sp>
          <p:nvSpPr>
            <p:cNvPr id="5512" name="Google Shape;5512;p5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51"/>
          <p:cNvGrpSpPr/>
          <p:nvPr/>
        </p:nvGrpSpPr>
        <p:grpSpPr>
          <a:xfrm>
            <a:off x="3154610" y="3073215"/>
            <a:ext cx="331821" cy="332705"/>
            <a:chOff x="-48630025" y="3199700"/>
            <a:chExt cx="300100" cy="300900"/>
          </a:xfrm>
        </p:grpSpPr>
        <p:sp>
          <p:nvSpPr>
            <p:cNvPr id="5518" name="Google Shape;5518;p5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51"/>
          <p:cNvGrpSpPr/>
          <p:nvPr/>
        </p:nvGrpSpPr>
        <p:grpSpPr>
          <a:xfrm>
            <a:off x="3154610" y="3481661"/>
            <a:ext cx="331821" cy="331821"/>
            <a:chOff x="-48630025" y="3569100"/>
            <a:chExt cx="300100" cy="300100"/>
          </a:xfrm>
        </p:grpSpPr>
        <p:sp>
          <p:nvSpPr>
            <p:cNvPr id="5522" name="Google Shape;5522;p5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51"/>
          <p:cNvGrpSpPr/>
          <p:nvPr/>
        </p:nvGrpSpPr>
        <p:grpSpPr>
          <a:xfrm>
            <a:off x="3155052" y="3890106"/>
            <a:ext cx="330936" cy="330079"/>
            <a:chOff x="-48629225" y="3938500"/>
            <a:chExt cx="299300" cy="298525"/>
          </a:xfrm>
        </p:grpSpPr>
        <p:sp>
          <p:nvSpPr>
            <p:cNvPr id="5533" name="Google Shape;5533;p5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51"/>
          <p:cNvGrpSpPr/>
          <p:nvPr/>
        </p:nvGrpSpPr>
        <p:grpSpPr>
          <a:xfrm>
            <a:off x="5238877" y="3074100"/>
            <a:ext cx="290910" cy="330964"/>
            <a:chOff x="-46762575" y="3200500"/>
            <a:chExt cx="263100" cy="299325"/>
          </a:xfrm>
        </p:grpSpPr>
        <p:sp>
          <p:nvSpPr>
            <p:cNvPr id="5538" name="Google Shape;5538;p5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51"/>
          <p:cNvGrpSpPr/>
          <p:nvPr/>
        </p:nvGrpSpPr>
        <p:grpSpPr>
          <a:xfrm>
            <a:off x="5218408" y="3502559"/>
            <a:ext cx="331848" cy="291767"/>
            <a:chOff x="-46779900" y="3588000"/>
            <a:chExt cx="300125" cy="263875"/>
          </a:xfrm>
        </p:grpSpPr>
        <p:sp>
          <p:nvSpPr>
            <p:cNvPr id="5544" name="Google Shape;5544;p5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51"/>
          <p:cNvGrpSpPr/>
          <p:nvPr/>
        </p:nvGrpSpPr>
        <p:grpSpPr>
          <a:xfrm>
            <a:off x="5218850" y="3890106"/>
            <a:ext cx="330964" cy="330079"/>
            <a:chOff x="-46779100" y="3938500"/>
            <a:chExt cx="299325" cy="298525"/>
          </a:xfrm>
        </p:grpSpPr>
        <p:sp>
          <p:nvSpPr>
            <p:cNvPr id="5549" name="Google Shape;5549;p5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51"/>
          <p:cNvGrpSpPr/>
          <p:nvPr/>
        </p:nvGrpSpPr>
        <p:grpSpPr>
          <a:xfrm>
            <a:off x="7280934" y="3080181"/>
            <a:ext cx="331821" cy="331848"/>
            <a:chOff x="-44924250" y="3206000"/>
            <a:chExt cx="300100" cy="300125"/>
          </a:xfrm>
        </p:grpSpPr>
        <p:sp>
          <p:nvSpPr>
            <p:cNvPr id="5552" name="Google Shape;5552;p5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51"/>
          <p:cNvGrpSpPr/>
          <p:nvPr/>
        </p:nvGrpSpPr>
        <p:grpSpPr>
          <a:xfrm>
            <a:off x="1507603" y="3054944"/>
            <a:ext cx="331821" cy="331821"/>
            <a:chOff x="-50134375" y="3183175"/>
            <a:chExt cx="300100" cy="300100"/>
          </a:xfrm>
        </p:grpSpPr>
        <p:sp>
          <p:nvSpPr>
            <p:cNvPr id="5558" name="Google Shape;5558;p5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51"/>
          <p:cNvGrpSpPr/>
          <p:nvPr/>
        </p:nvGrpSpPr>
        <p:grpSpPr>
          <a:xfrm>
            <a:off x="1507603" y="3461620"/>
            <a:ext cx="331821" cy="331848"/>
            <a:chOff x="-50134375" y="3550975"/>
            <a:chExt cx="300100" cy="300125"/>
          </a:xfrm>
        </p:grpSpPr>
        <p:sp>
          <p:nvSpPr>
            <p:cNvPr id="5569" name="Google Shape;5569;p5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51"/>
          <p:cNvGrpSpPr/>
          <p:nvPr/>
        </p:nvGrpSpPr>
        <p:grpSpPr>
          <a:xfrm>
            <a:off x="1507603" y="3870287"/>
            <a:ext cx="331821" cy="331627"/>
            <a:chOff x="-50134375" y="3920575"/>
            <a:chExt cx="300100" cy="299925"/>
          </a:xfrm>
        </p:grpSpPr>
        <p:sp>
          <p:nvSpPr>
            <p:cNvPr id="5572" name="Google Shape;5572;p5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51"/>
          <p:cNvGrpSpPr/>
          <p:nvPr/>
        </p:nvGrpSpPr>
        <p:grpSpPr>
          <a:xfrm>
            <a:off x="3572477" y="3074100"/>
            <a:ext cx="333562" cy="331821"/>
            <a:chOff x="-48262200" y="3200500"/>
            <a:chExt cx="301675" cy="300100"/>
          </a:xfrm>
        </p:grpSpPr>
        <p:sp>
          <p:nvSpPr>
            <p:cNvPr id="5576" name="Google Shape;5576;p5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51"/>
          <p:cNvGrpSpPr/>
          <p:nvPr/>
        </p:nvGrpSpPr>
        <p:grpSpPr>
          <a:xfrm>
            <a:off x="3599912" y="3482352"/>
            <a:ext cx="278692" cy="331130"/>
            <a:chOff x="-48233050" y="3569725"/>
            <a:chExt cx="252050" cy="299475"/>
          </a:xfrm>
        </p:grpSpPr>
        <p:sp>
          <p:nvSpPr>
            <p:cNvPr id="5586" name="Google Shape;5586;p5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51"/>
          <p:cNvGrpSpPr/>
          <p:nvPr/>
        </p:nvGrpSpPr>
        <p:grpSpPr>
          <a:xfrm>
            <a:off x="3622109" y="3887480"/>
            <a:ext cx="234298" cy="334447"/>
            <a:chOff x="-48216525" y="3936125"/>
            <a:chExt cx="211900" cy="302475"/>
          </a:xfrm>
        </p:grpSpPr>
        <p:sp>
          <p:nvSpPr>
            <p:cNvPr id="5590" name="Google Shape;5590;p5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51"/>
          <p:cNvGrpSpPr/>
          <p:nvPr/>
        </p:nvGrpSpPr>
        <p:grpSpPr>
          <a:xfrm>
            <a:off x="5631506" y="3074957"/>
            <a:ext cx="331821" cy="331848"/>
            <a:chOff x="-46410500" y="3201275"/>
            <a:chExt cx="300100" cy="300125"/>
          </a:xfrm>
        </p:grpSpPr>
        <p:sp>
          <p:nvSpPr>
            <p:cNvPr id="5595" name="Google Shape;5595;p5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51"/>
          <p:cNvGrpSpPr/>
          <p:nvPr/>
        </p:nvGrpSpPr>
        <p:grpSpPr>
          <a:xfrm>
            <a:off x="5631506" y="3481661"/>
            <a:ext cx="331821" cy="332705"/>
            <a:chOff x="-46409700" y="3569100"/>
            <a:chExt cx="300100" cy="300900"/>
          </a:xfrm>
        </p:grpSpPr>
        <p:sp>
          <p:nvSpPr>
            <p:cNvPr id="5601" name="Google Shape;5601;p5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51"/>
          <p:cNvGrpSpPr/>
          <p:nvPr/>
        </p:nvGrpSpPr>
        <p:grpSpPr>
          <a:xfrm>
            <a:off x="5620187" y="3888365"/>
            <a:ext cx="354460" cy="334447"/>
            <a:chOff x="-46422300" y="3936925"/>
            <a:chExt cx="320575" cy="302475"/>
          </a:xfrm>
        </p:grpSpPr>
        <p:sp>
          <p:nvSpPr>
            <p:cNvPr id="5607" name="Google Shape;5607;p5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51"/>
          <p:cNvGrpSpPr/>
          <p:nvPr/>
        </p:nvGrpSpPr>
        <p:grpSpPr>
          <a:xfrm>
            <a:off x="7280492" y="3472097"/>
            <a:ext cx="332705" cy="331821"/>
            <a:chOff x="-44914800" y="3560450"/>
            <a:chExt cx="300900" cy="300100"/>
          </a:xfrm>
        </p:grpSpPr>
        <p:sp>
          <p:nvSpPr>
            <p:cNvPr id="5610" name="Google Shape;5610;p5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51"/>
          <p:cNvGrpSpPr/>
          <p:nvPr/>
        </p:nvGrpSpPr>
        <p:grpSpPr>
          <a:xfrm>
            <a:off x="1918660" y="3055165"/>
            <a:ext cx="330936" cy="330743"/>
            <a:chOff x="-49764975" y="3183375"/>
            <a:chExt cx="299300" cy="299125"/>
          </a:xfrm>
        </p:grpSpPr>
        <p:sp>
          <p:nvSpPr>
            <p:cNvPr id="5616" name="Google Shape;5616;p5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51"/>
          <p:cNvGrpSpPr/>
          <p:nvPr/>
        </p:nvGrpSpPr>
        <p:grpSpPr>
          <a:xfrm>
            <a:off x="1918660" y="3461897"/>
            <a:ext cx="330936" cy="332429"/>
            <a:chOff x="-49764975" y="3551225"/>
            <a:chExt cx="299300" cy="300650"/>
          </a:xfrm>
        </p:grpSpPr>
        <p:sp>
          <p:nvSpPr>
            <p:cNvPr id="5626" name="Google Shape;5626;p5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51"/>
          <p:cNvGrpSpPr/>
          <p:nvPr/>
        </p:nvGrpSpPr>
        <p:grpSpPr>
          <a:xfrm>
            <a:off x="1916477" y="3869845"/>
            <a:ext cx="335304" cy="332069"/>
            <a:chOff x="-49766550" y="3920175"/>
            <a:chExt cx="303250" cy="300325"/>
          </a:xfrm>
        </p:grpSpPr>
        <p:sp>
          <p:nvSpPr>
            <p:cNvPr id="5638" name="Google Shape;5638;p5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51"/>
          <p:cNvGrpSpPr/>
          <p:nvPr/>
        </p:nvGrpSpPr>
        <p:grpSpPr>
          <a:xfrm>
            <a:off x="3985840" y="3074100"/>
            <a:ext cx="333562" cy="330964"/>
            <a:chOff x="-47892800" y="3200500"/>
            <a:chExt cx="301675" cy="299325"/>
          </a:xfrm>
        </p:grpSpPr>
        <p:sp>
          <p:nvSpPr>
            <p:cNvPr id="5643" name="Google Shape;5643;p5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51"/>
          <p:cNvGrpSpPr/>
          <p:nvPr/>
        </p:nvGrpSpPr>
        <p:grpSpPr>
          <a:xfrm>
            <a:off x="4045493" y="3481661"/>
            <a:ext cx="214257" cy="331821"/>
            <a:chOff x="-47839250" y="3569100"/>
            <a:chExt cx="193775" cy="300100"/>
          </a:xfrm>
        </p:grpSpPr>
        <p:sp>
          <p:nvSpPr>
            <p:cNvPr id="5650" name="Google Shape;5650;p5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51"/>
          <p:cNvGrpSpPr/>
          <p:nvPr/>
        </p:nvGrpSpPr>
        <p:grpSpPr>
          <a:xfrm>
            <a:off x="3986711" y="3889222"/>
            <a:ext cx="331821" cy="332705"/>
            <a:chOff x="-47892800" y="3937700"/>
            <a:chExt cx="300100" cy="300900"/>
          </a:xfrm>
        </p:grpSpPr>
        <p:sp>
          <p:nvSpPr>
            <p:cNvPr id="5657" name="Google Shape;5657;p5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51"/>
          <p:cNvGrpSpPr/>
          <p:nvPr/>
        </p:nvGrpSpPr>
        <p:grpSpPr>
          <a:xfrm>
            <a:off x="6042414" y="3094113"/>
            <a:ext cx="331821" cy="290910"/>
            <a:chOff x="-46042675" y="3218600"/>
            <a:chExt cx="300100" cy="263100"/>
          </a:xfrm>
        </p:grpSpPr>
        <p:sp>
          <p:nvSpPr>
            <p:cNvPr id="5666" name="Google Shape;5666;p5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51"/>
          <p:cNvGrpSpPr/>
          <p:nvPr/>
        </p:nvGrpSpPr>
        <p:grpSpPr>
          <a:xfrm>
            <a:off x="6042414" y="3481219"/>
            <a:ext cx="331821" cy="301801"/>
            <a:chOff x="-46042675" y="3568700"/>
            <a:chExt cx="300100" cy="272950"/>
          </a:xfrm>
        </p:grpSpPr>
        <p:sp>
          <p:nvSpPr>
            <p:cNvPr id="5673" name="Google Shape;5673;p5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51"/>
          <p:cNvGrpSpPr/>
          <p:nvPr/>
        </p:nvGrpSpPr>
        <p:grpSpPr>
          <a:xfrm>
            <a:off x="6081597" y="3889360"/>
            <a:ext cx="253454" cy="332567"/>
            <a:chOff x="-46007225" y="3937825"/>
            <a:chExt cx="229225" cy="300775"/>
          </a:xfrm>
        </p:grpSpPr>
        <p:sp>
          <p:nvSpPr>
            <p:cNvPr id="5678" name="Google Shape;5678;p5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51"/>
          <p:cNvGrpSpPr/>
          <p:nvPr/>
        </p:nvGrpSpPr>
        <p:grpSpPr>
          <a:xfrm>
            <a:off x="7300961" y="3880100"/>
            <a:ext cx="291767" cy="334004"/>
            <a:chOff x="-44895900" y="3929450"/>
            <a:chExt cx="263875" cy="302075"/>
          </a:xfrm>
        </p:grpSpPr>
        <p:sp>
          <p:nvSpPr>
            <p:cNvPr id="5689" name="Google Shape;5689;p5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51"/>
          <p:cNvGrpSpPr/>
          <p:nvPr/>
        </p:nvGrpSpPr>
        <p:grpSpPr>
          <a:xfrm>
            <a:off x="2330269" y="3065392"/>
            <a:ext cx="332705" cy="310923"/>
            <a:chOff x="-49397175" y="3192625"/>
            <a:chExt cx="300900" cy="281200"/>
          </a:xfrm>
        </p:grpSpPr>
        <p:sp>
          <p:nvSpPr>
            <p:cNvPr id="5696" name="Google Shape;5696;p5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51"/>
          <p:cNvGrpSpPr/>
          <p:nvPr/>
        </p:nvGrpSpPr>
        <p:grpSpPr>
          <a:xfrm>
            <a:off x="2354649" y="3461620"/>
            <a:ext cx="283944" cy="332705"/>
            <a:chOff x="-49375900" y="3550975"/>
            <a:chExt cx="256800" cy="300900"/>
          </a:xfrm>
        </p:grpSpPr>
        <p:sp>
          <p:nvSpPr>
            <p:cNvPr id="5704" name="Google Shape;5704;p5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51"/>
          <p:cNvGrpSpPr/>
          <p:nvPr/>
        </p:nvGrpSpPr>
        <p:grpSpPr>
          <a:xfrm>
            <a:off x="2350309" y="3870066"/>
            <a:ext cx="292624" cy="332705"/>
            <a:chOff x="-49378250" y="3920375"/>
            <a:chExt cx="264650" cy="300900"/>
          </a:xfrm>
        </p:grpSpPr>
        <p:sp>
          <p:nvSpPr>
            <p:cNvPr id="5716" name="Google Shape;5716;p5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51"/>
          <p:cNvGrpSpPr/>
          <p:nvPr/>
        </p:nvGrpSpPr>
        <p:grpSpPr>
          <a:xfrm>
            <a:off x="4418802" y="3074100"/>
            <a:ext cx="291767" cy="333562"/>
            <a:chOff x="-47505300" y="3200500"/>
            <a:chExt cx="263875" cy="301675"/>
          </a:xfrm>
        </p:grpSpPr>
        <p:sp>
          <p:nvSpPr>
            <p:cNvPr id="5724" name="Google Shape;5724;p5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51"/>
          <p:cNvGrpSpPr/>
          <p:nvPr/>
        </p:nvGrpSpPr>
        <p:grpSpPr>
          <a:xfrm>
            <a:off x="4398347" y="3481661"/>
            <a:ext cx="332677" cy="331627"/>
            <a:chOff x="-47524975" y="3569100"/>
            <a:chExt cx="300875" cy="299925"/>
          </a:xfrm>
        </p:grpSpPr>
        <p:sp>
          <p:nvSpPr>
            <p:cNvPr id="5738" name="Google Shape;5738;p5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51"/>
          <p:cNvGrpSpPr/>
          <p:nvPr/>
        </p:nvGrpSpPr>
        <p:grpSpPr>
          <a:xfrm>
            <a:off x="4398775" y="3929304"/>
            <a:ext cx="331821" cy="252570"/>
            <a:chOff x="-47523400" y="3973950"/>
            <a:chExt cx="300100" cy="228425"/>
          </a:xfrm>
        </p:grpSpPr>
        <p:sp>
          <p:nvSpPr>
            <p:cNvPr id="5744" name="Google Shape;5744;p5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1"/>
          <p:cNvGrpSpPr/>
          <p:nvPr/>
        </p:nvGrpSpPr>
        <p:grpSpPr>
          <a:xfrm>
            <a:off x="6458415" y="3072801"/>
            <a:ext cx="330964" cy="334004"/>
            <a:chOff x="-45673275" y="3199325"/>
            <a:chExt cx="299325" cy="302075"/>
          </a:xfrm>
        </p:grpSpPr>
        <p:sp>
          <p:nvSpPr>
            <p:cNvPr id="5750" name="Google Shape;5750;p5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51"/>
          <p:cNvGrpSpPr/>
          <p:nvPr/>
        </p:nvGrpSpPr>
        <p:grpSpPr>
          <a:xfrm>
            <a:off x="6457544" y="3500817"/>
            <a:ext cx="332705" cy="293508"/>
            <a:chOff x="-45674075" y="3586425"/>
            <a:chExt cx="300900" cy="265450"/>
          </a:xfrm>
        </p:grpSpPr>
        <p:sp>
          <p:nvSpPr>
            <p:cNvPr id="5754" name="Google Shape;5754;p5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51"/>
          <p:cNvGrpSpPr/>
          <p:nvPr/>
        </p:nvGrpSpPr>
        <p:grpSpPr>
          <a:xfrm>
            <a:off x="6458415" y="3889222"/>
            <a:ext cx="330964" cy="332705"/>
            <a:chOff x="-45673275" y="3937700"/>
            <a:chExt cx="299325" cy="300900"/>
          </a:xfrm>
        </p:grpSpPr>
        <p:sp>
          <p:nvSpPr>
            <p:cNvPr id="5757" name="Google Shape;5757;p5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51"/>
          <p:cNvGrpSpPr/>
          <p:nvPr/>
        </p:nvGrpSpPr>
        <p:grpSpPr>
          <a:xfrm>
            <a:off x="7727679" y="3047093"/>
            <a:ext cx="332705" cy="332705"/>
            <a:chOff x="-44512325" y="3176075"/>
            <a:chExt cx="300900" cy="300900"/>
          </a:xfrm>
        </p:grpSpPr>
        <p:sp>
          <p:nvSpPr>
            <p:cNvPr id="5764" name="Google Shape;5764;p5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51"/>
          <p:cNvGrpSpPr/>
          <p:nvPr/>
        </p:nvGrpSpPr>
        <p:grpSpPr>
          <a:xfrm>
            <a:off x="2742761" y="3054944"/>
            <a:ext cx="330964" cy="330964"/>
            <a:chOff x="-49027775" y="3183175"/>
            <a:chExt cx="299325" cy="299325"/>
          </a:xfrm>
        </p:grpSpPr>
        <p:sp>
          <p:nvSpPr>
            <p:cNvPr id="5768" name="Google Shape;5768;p5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51"/>
          <p:cNvGrpSpPr/>
          <p:nvPr/>
        </p:nvGrpSpPr>
        <p:grpSpPr>
          <a:xfrm>
            <a:off x="2742333" y="3461620"/>
            <a:ext cx="331821" cy="333590"/>
            <a:chOff x="-49027775" y="3550975"/>
            <a:chExt cx="300100" cy="301700"/>
          </a:xfrm>
        </p:grpSpPr>
        <p:sp>
          <p:nvSpPr>
            <p:cNvPr id="5773" name="Google Shape;5773;p5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51"/>
          <p:cNvGrpSpPr/>
          <p:nvPr/>
        </p:nvGrpSpPr>
        <p:grpSpPr>
          <a:xfrm>
            <a:off x="2740536" y="3869845"/>
            <a:ext cx="335414" cy="332069"/>
            <a:chOff x="-49031025" y="3920175"/>
            <a:chExt cx="303350" cy="300325"/>
          </a:xfrm>
        </p:grpSpPr>
        <p:sp>
          <p:nvSpPr>
            <p:cNvPr id="5784" name="Google Shape;5784;p5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51"/>
          <p:cNvGrpSpPr/>
          <p:nvPr/>
        </p:nvGrpSpPr>
        <p:grpSpPr>
          <a:xfrm>
            <a:off x="4806336" y="3074100"/>
            <a:ext cx="332677" cy="330964"/>
            <a:chOff x="-47155575" y="3200500"/>
            <a:chExt cx="300875" cy="299325"/>
          </a:xfrm>
        </p:grpSpPr>
        <p:sp>
          <p:nvSpPr>
            <p:cNvPr id="5791" name="Google Shape;5791;p5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51"/>
          <p:cNvGrpSpPr/>
          <p:nvPr/>
        </p:nvGrpSpPr>
        <p:grpSpPr>
          <a:xfrm>
            <a:off x="4806765" y="3481661"/>
            <a:ext cx="331821" cy="331821"/>
            <a:chOff x="-47154800" y="3569100"/>
            <a:chExt cx="300100" cy="300100"/>
          </a:xfrm>
        </p:grpSpPr>
        <p:sp>
          <p:nvSpPr>
            <p:cNvPr id="5798" name="Google Shape;5798;p5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1"/>
          <p:cNvGrpSpPr/>
          <p:nvPr/>
        </p:nvGrpSpPr>
        <p:grpSpPr>
          <a:xfrm>
            <a:off x="4807207" y="3890963"/>
            <a:ext cx="330936" cy="330107"/>
            <a:chOff x="-47154000" y="3939275"/>
            <a:chExt cx="299300" cy="298550"/>
          </a:xfrm>
        </p:grpSpPr>
        <p:sp>
          <p:nvSpPr>
            <p:cNvPr id="5805" name="Google Shape;5805;p5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51"/>
          <p:cNvGrpSpPr/>
          <p:nvPr/>
        </p:nvGrpSpPr>
        <p:grpSpPr>
          <a:xfrm>
            <a:off x="6885685" y="3074100"/>
            <a:ext cx="291767" cy="330964"/>
            <a:chOff x="-45286550" y="3200500"/>
            <a:chExt cx="263875" cy="299325"/>
          </a:xfrm>
        </p:grpSpPr>
        <p:sp>
          <p:nvSpPr>
            <p:cNvPr id="5810" name="Google Shape;5810;p5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51"/>
          <p:cNvGrpSpPr/>
          <p:nvPr/>
        </p:nvGrpSpPr>
        <p:grpSpPr>
          <a:xfrm>
            <a:off x="6885685" y="3482545"/>
            <a:ext cx="291767" cy="330936"/>
            <a:chOff x="-45286550" y="3569900"/>
            <a:chExt cx="263875" cy="299300"/>
          </a:xfrm>
        </p:grpSpPr>
        <p:sp>
          <p:nvSpPr>
            <p:cNvPr id="5814" name="Google Shape;5814;p5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51"/>
          <p:cNvGrpSpPr/>
          <p:nvPr/>
        </p:nvGrpSpPr>
        <p:grpSpPr>
          <a:xfrm>
            <a:off x="6896134" y="3890106"/>
            <a:ext cx="270869" cy="331821"/>
            <a:chOff x="-45277900" y="3938500"/>
            <a:chExt cx="244975" cy="300100"/>
          </a:xfrm>
        </p:grpSpPr>
        <p:sp>
          <p:nvSpPr>
            <p:cNvPr id="5821" name="Google Shape;5821;p5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51"/>
          <p:cNvGrpSpPr/>
          <p:nvPr/>
        </p:nvGrpSpPr>
        <p:grpSpPr>
          <a:xfrm>
            <a:off x="7728121" y="3490368"/>
            <a:ext cx="331821" cy="331821"/>
            <a:chOff x="-44502875" y="3576975"/>
            <a:chExt cx="300100" cy="300100"/>
          </a:xfrm>
        </p:grpSpPr>
        <p:sp>
          <p:nvSpPr>
            <p:cNvPr id="5826" name="Google Shape;5826;p5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51"/>
          <p:cNvGrpSpPr/>
          <p:nvPr/>
        </p:nvGrpSpPr>
        <p:grpSpPr>
          <a:xfrm>
            <a:off x="2356364" y="2181064"/>
            <a:ext cx="284806" cy="241434"/>
            <a:chOff x="1636184" y="2959225"/>
            <a:chExt cx="232666" cy="197250"/>
          </a:xfrm>
        </p:grpSpPr>
        <p:sp>
          <p:nvSpPr>
            <p:cNvPr id="5830" name="Google Shape;5830;p51"/>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1"/>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1"/>
            <p:cNvSpPr/>
            <p:nvPr/>
          </p:nvSpPr>
          <p:spPr>
            <a:xfrm>
              <a:off x="1734750" y="3136775"/>
              <a:ext cx="36900" cy="19650"/>
            </a:xfrm>
            <a:custGeom>
              <a:rect b="b" l="l" r="r" t="t"/>
              <a:pathLst>
                <a:path extrusionOk="0" h="786" w="1476">
                  <a:moveTo>
                    <a:pt x="0" y="786"/>
                  </a:moveTo>
                  <a:lnTo>
                    <a:pt x="1476" y="786"/>
                  </a:lnTo>
                  <a:lnTo>
                    <a:pt x="762" y="0"/>
                  </a:lnTo>
                  <a:close/>
                </a:path>
              </a:pathLst>
            </a:custGeom>
            <a:solidFill>
              <a:srgbClr val="5F7D95"/>
            </a:solidFill>
            <a:ln>
              <a:noFill/>
            </a:ln>
          </p:spPr>
        </p:sp>
        <p:sp>
          <p:nvSpPr>
            <p:cNvPr id="5833" name="Google Shape;5833;p51"/>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rgbClr val="5F7D95"/>
            </a:solidFill>
            <a:ln>
              <a:noFill/>
            </a:ln>
          </p:spPr>
        </p:sp>
      </p:grpSp>
      <p:grpSp>
        <p:nvGrpSpPr>
          <p:cNvPr id="5834" name="Google Shape;5834;p51"/>
          <p:cNvGrpSpPr/>
          <p:nvPr/>
        </p:nvGrpSpPr>
        <p:grpSpPr>
          <a:xfrm>
            <a:off x="3623760" y="2531111"/>
            <a:ext cx="239502" cy="338262"/>
            <a:chOff x="-47300587" y="123275"/>
            <a:chExt cx="190975" cy="269725"/>
          </a:xfrm>
        </p:grpSpPr>
        <p:sp>
          <p:nvSpPr>
            <p:cNvPr id="5835" name="Google Shape;5835;p51"/>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1"/>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1"/>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1"/>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1"/>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43" name="Shape 5843"/>
        <p:cNvGrpSpPr/>
        <p:nvPr/>
      </p:nvGrpSpPr>
      <p:grpSpPr>
        <a:xfrm>
          <a:off x="0" y="0"/>
          <a:ext cx="0" cy="0"/>
          <a:chOff x="0" y="0"/>
          <a:chExt cx="0" cy="0"/>
        </a:xfrm>
      </p:grpSpPr>
      <p:sp>
        <p:nvSpPr>
          <p:cNvPr id="5844" name="Google Shape;5844;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Educational Process Icons</a:t>
            </a:r>
            <a:endParaRPr>
              <a:solidFill>
                <a:srgbClr val="FFFFFF"/>
              </a:solidFill>
              <a:latin typeface="Arial"/>
              <a:ea typeface="Arial"/>
              <a:cs typeface="Arial"/>
              <a:sym typeface="Arial"/>
            </a:endParaRPr>
          </a:p>
        </p:txBody>
      </p:sp>
      <p:sp>
        <p:nvSpPr>
          <p:cNvPr id="5845" name="Google Shape;5845;p52"/>
          <p:cNvSpPr/>
          <p:nvPr/>
        </p:nvSpPr>
        <p:spPr>
          <a:xfrm>
            <a:off x="1179006" y="1683910"/>
            <a:ext cx="297772" cy="343672"/>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2"/>
          <p:cNvSpPr/>
          <p:nvPr/>
        </p:nvSpPr>
        <p:spPr>
          <a:xfrm>
            <a:off x="1151710" y="2099169"/>
            <a:ext cx="352365" cy="311637"/>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2"/>
          <p:cNvSpPr/>
          <p:nvPr/>
        </p:nvSpPr>
        <p:spPr>
          <a:xfrm>
            <a:off x="1159373" y="2477627"/>
            <a:ext cx="337038" cy="343537"/>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8" name="Google Shape;5848;p52"/>
          <p:cNvGrpSpPr/>
          <p:nvPr/>
        </p:nvGrpSpPr>
        <p:grpSpPr>
          <a:xfrm>
            <a:off x="3151213" y="1709564"/>
            <a:ext cx="342129" cy="343862"/>
            <a:chOff x="-41270450" y="1973375"/>
            <a:chExt cx="315850" cy="317450"/>
          </a:xfrm>
        </p:grpSpPr>
        <p:sp>
          <p:nvSpPr>
            <p:cNvPr id="5849" name="Google Shape;5849;p52"/>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2"/>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2"/>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2"/>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52"/>
          <p:cNvGrpSpPr/>
          <p:nvPr/>
        </p:nvGrpSpPr>
        <p:grpSpPr>
          <a:xfrm>
            <a:off x="3140177" y="2105636"/>
            <a:ext cx="364199" cy="342318"/>
            <a:chOff x="-41291625" y="2339025"/>
            <a:chExt cx="336225" cy="316025"/>
          </a:xfrm>
        </p:grpSpPr>
        <p:sp>
          <p:nvSpPr>
            <p:cNvPr id="5854" name="Google Shape;5854;p52"/>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2"/>
            <p:cNvSpPr/>
            <p:nvPr/>
          </p:nvSpPr>
          <p:spPr>
            <a:xfrm>
              <a:off x="-41234225" y="26208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6" name="Google Shape;5856;p52"/>
          <p:cNvSpPr/>
          <p:nvPr/>
        </p:nvSpPr>
        <p:spPr>
          <a:xfrm>
            <a:off x="3118588" y="2277702"/>
            <a:ext cx="0" cy="27"/>
          </a:xfrm>
          <a:custGeom>
            <a:rect b="b" l="l" r="r" t="t"/>
            <a:pathLst>
              <a:path extrusionOk="0" h="1" w="0">
                <a:moveTo>
                  <a:pt x="0"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2"/>
          <p:cNvSpPr/>
          <p:nvPr/>
        </p:nvSpPr>
        <p:spPr>
          <a:xfrm>
            <a:off x="3150235" y="2503353"/>
            <a:ext cx="346380" cy="343564"/>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2"/>
          <p:cNvSpPr/>
          <p:nvPr/>
        </p:nvSpPr>
        <p:spPr>
          <a:xfrm>
            <a:off x="5251993" y="1681364"/>
            <a:ext cx="213309" cy="342995"/>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2"/>
          <p:cNvSpPr/>
          <p:nvPr/>
        </p:nvSpPr>
        <p:spPr>
          <a:xfrm>
            <a:off x="5207637" y="2076991"/>
            <a:ext cx="302023" cy="344918"/>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2"/>
          <p:cNvSpPr/>
          <p:nvPr/>
        </p:nvSpPr>
        <p:spPr>
          <a:xfrm>
            <a:off x="5185478" y="2476192"/>
            <a:ext cx="342995" cy="344133"/>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2"/>
          <p:cNvSpPr/>
          <p:nvPr/>
        </p:nvSpPr>
        <p:spPr>
          <a:xfrm>
            <a:off x="7226080" y="1681581"/>
            <a:ext cx="344701" cy="342562"/>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2" name="Google Shape;5862;p52"/>
          <p:cNvGrpSpPr/>
          <p:nvPr/>
        </p:nvGrpSpPr>
        <p:grpSpPr>
          <a:xfrm>
            <a:off x="1533687" y="1683811"/>
            <a:ext cx="365174" cy="343293"/>
            <a:chOff x="-42804750" y="1949600"/>
            <a:chExt cx="337125" cy="316925"/>
          </a:xfrm>
        </p:grpSpPr>
        <p:sp>
          <p:nvSpPr>
            <p:cNvPr id="5863" name="Google Shape;5863;p52"/>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2"/>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2"/>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52"/>
          <p:cNvGrpSpPr/>
          <p:nvPr/>
        </p:nvGrpSpPr>
        <p:grpSpPr>
          <a:xfrm>
            <a:off x="1564049" y="2085164"/>
            <a:ext cx="308847" cy="335115"/>
            <a:chOff x="-42778750" y="2320125"/>
            <a:chExt cx="285125" cy="309375"/>
          </a:xfrm>
        </p:grpSpPr>
        <p:sp>
          <p:nvSpPr>
            <p:cNvPr id="5867" name="Google Shape;5867;p52"/>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2"/>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52"/>
          <p:cNvGrpSpPr/>
          <p:nvPr/>
        </p:nvGrpSpPr>
        <p:grpSpPr>
          <a:xfrm>
            <a:off x="1543503" y="2475712"/>
            <a:ext cx="345541" cy="344701"/>
            <a:chOff x="-42796875" y="2680675"/>
            <a:chExt cx="319000" cy="318225"/>
          </a:xfrm>
        </p:grpSpPr>
        <p:sp>
          <p:nvSpPr>
            <p:cNvPr id="5870" name="Google Shape;5870;p52"/>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2"/>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2"/>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2"/>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2"/>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5" name="Google Shape;5875;p52"/>
          <p:cNvSpPr/>
          <p:nvPr/>
        </p:nvSpPr>
        <p:spPr>
          <a:xfrm>
            <a:off x="3566893" y="1707387"/>
            <a:ext cx="345541" cy="343185"/>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2"/>
          <p:cNvSpPr/>
          <p:nvPr/>
        </p:nvSpPr>
        <p:spPr>
          <a:xfrm>
            <a:off x="3558112" y="2135211"/>
            <a:ext cx="349819" cy="292654"/>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2"/>
          <p:cNvSpPr/>
          <p:nvPr/>
        </p:nvSpPr>
        <p:spPr>
          <a:xfrm>
            <a:off x="3566880" y="2503353"/>
            <a:ext cx="345568" cy="342643"/>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2"/>
          <p:cNvSpPr/>
          <p:nvPr/>
        </p:nvSpPr>
        <p:spPr>
          <a:xfrm>
            <a:off x="5641131" y="1681364"/>
            <a:ext cx="247457" cy="341289"/>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2"/>
          <p:cNvSpPr/>
          <p:nvPr/>
        </p:nvSpPr>
        <p:spPr>
          <a:xfrm>
            <a:off x="5537185" y="2402239"/>
            <a:ext cx="27" cy="27"/>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0" name="Google Shape;5880;p52"/>
          <p:cNvGrpSpPr/>
          <p:nvPr/>
        </p:nvGrpSpPr>
        <p:grpSpPr>
          <a:xfrm>
            <a:off x="5583876" y="2080668"/>
            <a:ext cx="359189" cy="340016"/>
            <a:chOff x="-39055650" y="2315975"/>
            <a:chExt cx="331600" cy="313900"/>
          </a:xfrm>
        </p:grpSpPr>
        <p:sp>
          <p:nvSpPr>
            <p:cNvPr id="5881" name="Google Shape;5881;p52"/>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2"/>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3" name="Google Shape;5883;p52"/>
          <p:cNvSpPr/>
          <p:nvPr/>
        </p:nvSpPr>
        <p:spPr>
          <a:xfrm>
            <a:off x="5589971" y="2504625"/>
            <a:ext cx="344674" cy="292654"/>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2"/>
          <p:cNvSpPr/>
          <p:nvPr/>
        </p:nvSpPr>
        <p:spPr>
          <a:xfrm>
            <a:off x="7264898" y="2067188"/>
            <a:ext cx="267063" cy="345324"/>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5" name="Google Shape;5885;p52"/>
          <p:cNvGrpSpPr/>
          <p:nvPr/>
        </p:nvGrpSpPr>
        <p:grpSpPr>
          <a:xfrm>
            <a:off x="1929543" y="1683974"/>
            <a:ext cx="349819" cy="342047"/>
            <a:chOff x="-42430625" y="1949750"/>
            <a:chExt cx="322950" cy="315775"/>
          </a:xfrm>
        </p:grpSpPr>
        <p:sp>
          <p:nvSpPr>
            <p:cNvPr id="5886" name="Google Shape;5886;p52"/>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2"/>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2"/>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2"/>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0" name="Google Shape;5890;p52"/>
          <p:cNvSpPr/>
          <p:nvPr/>
        </p:nvSpPr>
        <p:spPr>
          <a:xfrm>
            <a:off x="1956643" y="2080620"/>
            <a:ext cx="298638" cy="342995"/>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2"/>
          <p:cNvSpPr/>
          <p:nvPr/>
        </p:nvSpPr>
        <p:spPr>
          <a:xfrm>
            <a:off x="1935918" y="2478467"/>
            <a:ext cx="340450" cy="342833"/>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2"/>
          <p:cNvSpPr/>
          <p:nvPr/>
        </p:nvSpPr>
        <p:spPr>
          <a:xfrm>
            <a:off x="3971588" y="1715484"/>
            <a:ext cx="343862" cy="313126"/>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2"/>
          <p:cNvSpPr/>
          <p:nvPr/>
        </p:nvSpPr>
        <p:spPr>
          <a:xfrm>
            <a:off x="3969029" y="2104503"/>
            <a:ext cx="348980" cy="343862"/>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2"/>
          <p:cNvSpPr/>
          <p:nvPr/>
        </p:nvSpPr>
        <p:spPr>
          <a:xfrm>
            <a:off x="3969428" y="2502242"/>
            <a:ext cx="343862" cy="343835"/>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2"/>
          <p:cNvSpPr/>
          <p:nvPr/>
        </p:nvSpPr>
        <p:spPr>
          <a:xfrm>
            <a:off x="5996142" y="1678575"/>
            <a:ext cx="344701" cy="345568"/>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6" name="Google Shape;5896;p52"/>
          <p:cNvGrpSpPr/>
          <p:nvPr/>
        </p:nvGrpSpPr>
        <p:grpSpPr>
          <a:xfrm>
            <a:off x="6002652" y="2078962"/>
            <a:ext cx="342995" cy="342291"/>
            <a:chOff x="-38686275" y="2314400"/>
            <a:chExt cx="316650" cy="316000"/>
          </a:xfrm>
        </p:grpSpPr>
        <p:sp>
          <p:nvSpPr>
            <p:cNvPr id="5897" name="Google Shape;5897;p52"/>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2"/>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52"/>
          <p:cNvGrpSpPr/>
          <p:nvPr/>
        </p:nvGrpSpPr>
        <p:grpSpPr>
          <a:xfrm>
            <a:off x="6001366" y="2477418"/>
            <a:ext cx="345568" cy="343835"/>
            <a:chOff x="-38686275" y="2682250"/>
            <a:chExt cx="319025" cy="317425"/>
          </a:xfrm>
        </p:grpSpPr>
        <p:sp>
          <p:nvSpPr>
            <p:cNvPr id="5900" name="Google Shape;5900;p52"/>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2"/>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52"/>
          <p:cNvGrpSpPr/>
          <p:nvPr/>
        </p:nvGrpSpPr>
        <p:grpSpPr>
          <a:xfrm>
            <a:off x="7214268" y="2462063"/>
            <a:ext cx="360056" cy="346516"/>
            <a:chOff x="-37534750" y="2668075"/>
            <a:chExt cx="332400" cy="319900"/>
          </a:xfrm>
        </p:grpSpPr>
        <p:sp>
          <p:nvSpPr>
            <p:cNvPr id="5903" name="Google Shape;5903;p52"/>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2"/>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5" name="Google Shape;5905;p52"/>
          <p:cNvSpPr/>
          <p:nvPr/>
        </p:nvSpPr>
        <p:spPr>
          <a:xfrm>
            <a:off x="2340638" y="1683287"/>
            <a:ext cx="345541" cy="342779"/>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52"/>
          <p:cNvGrpSpPr/>
          <p:nvPr/>
        </p:nvGrpSpPr>
        <p:grpSpPr>
          <a:xfrm>
            <a:off x="2336367" y="2080696"/>
            <a:ext cx="345541" cy="344133"/>
            <a:chOff x="-42062025" y="2316000"/>
            <a:chExt cx="319000" cy="317700"/>
          </a:xfrm>
        </p:grpSpPr>
        <p:sp>
          <p:nvSpPr>
            <p:cNvPr id="5907" name="Google Shape;5907;p52"/>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2"/>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9" name="Google Shape;5909;p52"/>
          <p:cNvSpPr/>
          <p:nvPr/>
        </p:nvSpPr>
        <p:spPr>
          <a:xfrm>
            <a:off x="2339352" y="2477627"/>
            <a:ext cx="348113" cy="345270"/>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0" name="Google Shape;5910;p52"/>
          <p:cNvGrpSpPr/>
          <p:nvPr/>
        </p:nvGrpSpPr>
        <p:grpSpPr>
          <a:xfrm>
            <a:off x="4395630" y="1713843"/>
            <a:ext cx="303729" cy="338717"/>
            <a:chOff x="-40150450" y="1977325"/>
            <a:chExt cx="280400" cy="312700"/>
          </a:xfrm>
        </p:grpSpPr>
        <p:sp>
          <p:nvSpPr>
            <p:cNvPr id="5911" name="Google Shape;5911;p52"/>
            <p:cNvSpPr/>
            <p:nvPr/>
          </p:nvSpPr>
          <p:spPr>
            <a:xfrm>
              <a:off x="-40052800" y="204112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2"/>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2"/>
            <p:cNvSpPr/>
            <p:nvPr/>
          </p:nvSpPr>
          <p:spPr>
            <a:xfrm>
              <a:off x="-39925200" y="210807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2"/>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52"/>
          <p:cNvGrpSpPr/>
          <p:nvPr/>
        </p:nvGrpSpPr>
        <p:grpSpPr>
          <a:xfrm>
            <a:off x="4390079" y="2106286"/>
            <a:ext cx="314832" cy="342995"/>
            <a:chOff x="-40160700" y="2339625"/>
            <a:chExt cx="290650" cy="316650"/>
          </a:xfrm>
        </p:grpSpPr>
        <p:sp>
          <p:nvSpPr>
            <p:cNvPr id="5916" name="Google Shape;5916;p52"/>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2"/>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2"/>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2"/>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52"/>
          <p:cNvGrpSpPr/>
          <p:nvPr/>
        </p:nvGrpSpPr>
        <p:grpSpPr>
          <a:xfrm>
            <a:off x="4373357" y="2503008"/>
            <a:ext cx="345541" cy="342995"/>
            <a:chOff x="-40171725" y="2705875"/>
            <a:chExt cx="319000" cy="316650"/>
          </a:xfrm>
        </p:grpSpPr>
        <p:sp>
          <p:nvSpPr>
            <p:cNvPr id="5921" name="Google Shape;5921;p52"/>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2"/>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52"/>
          <p:cNvGrpSpPr/>
          <p:nvPr/>
        </p:nvGrpSpPr>
        <p:grpSpPr>
          <a:xfrm>
            <a:off x="6450332" y="1680561"/>
            <a:ext cx="250869" cy="343862"/>
            <a:chOff x="-38275925" y="1946600"/>
            <a:chExt cx="231600" cy="317450"/>
          </a:xfrm>
        </p:grpSpPr>
        <p:sp>
          <p:nvSpPr>
            <p:cNvPr id="5924" name="Google Shape;5924;p52"/>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2"/>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6" name="Google Shape;5926;p52"/>
          <p:cNvSpPr/>
          <p:nvPr/>
        </p:nvSpPr>
        <p:spPr>
          <a:xfrm>
            <a:off x="6402341" y="2077749"/>
            <a:ext cx="344701" cy="344160"/>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2"/>
          <p:cNvSpPr/>
          <p:nvPr/>
        </p:nvSpPr>
        <p:spPr>
          <a:xfrm>
            <a:off x="6476011" y="2474757"/>
            <a:ext cx="202233" cy="344701"/>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52"/>
          <p:cNvGrpSpPr/>
          <p:nvPr/>
        </p:nvGrpSpPr>
        <p:grpSpPr>
          <a:xfrm>
            <a:off x="7635833" y="1685680"/>
            <a:ext cx="351525" cy="342156"/>
            <a:chOff x="-37190575" y="1951325"/>
            <a:chExt cx="324525" cy="315875"/>
          </a:xfrm>
        </p:grpSpPr>
        <p:sp>
          <p:nvSpPr>
            <p:cNvPr id="5929" name="Google Shape;5929;p52"/>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2"/>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2"/>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2"/>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2"/>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4" name="Google Shape;5934;p52"/>
          <p:cNvSpPr/>
          <p:nvPr/>
        </p:nvSpPr>
        <p:spPr>
          <a:xfrm>
            <a:off x="2740694" y="1681581"/>
            <a:ext cx="348113" cy="343835"/>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5" name="Google Shape;5935;p52"/>
          <p:cNvGrpSpPr/>
          <p:nvPr/>
        </p:nvGrpSpPr>
        <p:grpSpPr>
          <a:xfrm>
            <a:off x="2743418" y="2153216"/>
            <a:ext cx="343835" cy="269608"/>
            <a:chOff x="-41694200" y="2382950"/>
            <a:chExt cx="317425" cy="248900"/>
          </a:xfrm>
        </p:grpSpPr>
        <p:sp>
          <p:nvSpPr>
            <p:cNvPr id="5936" name="Google Shape;5936;p52"/>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2"/>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52"/>
          <p:cNvGrpSpPr/>
          <p:nvPr/>
        </p:nvGrpSpPr>
        <p:grpSpPr>
          <a:xfrm>
            <a:off x="2740496" y="2478257"/>
            <a:ext cx="345541" cy="343862"/>
            <a:chOff x="-41695775" y="2683025"/>
            <a:chExt cx="319000" cy="317450"/>
          </a:xfrm>
        </p:grpSpPr>
        <p:sp>
          <p:nvSpPr>
            <p:cNvPr id="5939" name="Google Shape;5939;p52"/>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2"/>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2"/>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52"/>
          <p:cNvGrpSpPr/>
          <p:nvPr/>
        </p:nvGrpSpPr>
        <p:grpSpPr>
          <a:xfrm>
            <a:off x="4797389" y="1707858"/>
            <a:ext cx="314832" cy="345568"/>
            <a:chOff x="-39792875" y="1971800"/>
            <a:chExt cx="290650" cy="319025"/>
          </a:xfrm>
        </p:grpSpPr>
        <p:sp>
          <p:nvSpPr>
            <p:cNvPr id="5943" name="Google Shape;5943;p52"/>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2"/>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52"/>
          <p:cNvGrpSpPr/>
          <p:nvPr/>
        </p:nvGrpSpPr>
        <p:grpSpPr>
          <a:xfrm>
            <a:off x="4805486" y="2104445"/>
            <a:ext cx="298638" cy="344837"/>
            <a:chOff x="-39783425" y="2337925"/>
            <a:chExt cx="275700" cy="318350"/>
          </a:xfrm>
        </p:grpSpPr>
        <p:sp>
          <p:nvSpPr>
            <p:cNvPr id="5946" name="Google Shape;5946;p52"/>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2"/>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8" name="Google Shape;5948;p52"/>
          <p:cNvSpPr/>
          <p:nvPr/>
        </p:nvSpPr>
        <p:spPr>
          <a:xfrm>
            <a:off x="4781825" y="2505086"/>
            <a:ext cx="342156" cy="343401"/>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9" name="Google Shape;5949;p52"/>
          <p:cNvGrpSpPr/>
          <p:nvPr/>
        </p:nvGrpSpPr>
        <p:grpSpPr>
          <a:xfrm>
            <a:off x="6800271" y="1682268"/>
            <a:ext cx="353232" cy="342806"/>
            <a:chOff x="-37956150" y="1948175"/>
            <a:chExt cx="326100" cy="316475"/>
          </a:xfrm>
        </p:grpSpPr>
        <p:sp>
          <p:nvSpPr>
            <p:cNvPr id="5950" name="Google Shape;5950;p52"/>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2"/>
            <p:cNvSpPr/>
            <p:nvPr/>
          </p:nvSpPr>
          <p:spPr>
            <a:xfrm>
              <a:off x="-37729300" y="20545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2"/>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52"/>
          <p:cNvGrpSpPr/>
          <p:nvPr/>
        </p:nvGrpSpPr>
        <p:grpSpPr>
          <a:xfrm>
            <a:off x="6807188" y="2148937"/>
            <a:ext cx="345568" cy="223572"/>
            <a:chOff x="-37953000" y="2379000"/>
            <a:chExt cx="319025" cy="206400"/>
          </a:xfrm>
        </p:grpSpPr>
        <p:sp>
          <p:nvSpPr>
            <p:cNvPr id="5954" name="Google Shape;5954;p52"/>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2"/>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2"/>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2"/>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2"/>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9" name="Google Shape;5959;p52"/>
          <p:cNvSpPr/>
          <p:nvPr/>
        </p:nvSpPr>
        <p:spPr>
          <a:xfrm>
            <a:off x="6800769" y="2473918"/>
            <a:ext cx="354938" cy="344701"/>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2"/>
          <p:cNvSpPr/>
          <p:nvPr/>
        </p:nvSpPr>
        <p:spPr>
          <a:xfrm>
            <a:off x="7689189" y="2106209"/>
            <a:ext cx="247457" cy="343862"/>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1" name="Google Shape;5961;p52"/>
          <p:cNvGrpSpPr/>
          <p:nvPr/>
        </p:nvGrpSpPr>
        <p:grpSpPr>
          <a:xfrm>
            <a:off x="1177056" y="3057552"/>
            <a:ext cx="298611" cy="343510"/>
            <a:chOff x="-42971725" y="3217825"/>
            <a:chExt cx="275675" cy="317125"/>
          </a:xfrm>
        </p:grpSpPr>
        <p:sp>
          <p:nvSpPr>
            <p:cNvPr id="5962" name="Google Shape;5962;p5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52"/>
          <p:cNvGrpSpPr/>
          <p:nvPr/>
        </p:nvGrpSpPr>
        <p:grpSpPr>
          <a:xfrm>
            <a:off x="1151019" y="3485173"/>
            <a:ext cx="350686" cy="312936"/>
            <a:chOff x="-42996150" y="3612600"/>
            <a:chExt cx="323750" cy="288900"/>
          </a:xfrm>
        </p:grpSpPr>
        <p:sp>
          <p:nvSpPr>
            <p:cNvPr id="5966" name="Google Shape;5966;p5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52"/>
          <p:cNvGrpSpPr/>
          <p:nvPr/>
        </p:nvGrpSpPr>
        <p:grpSpPr>
          <a:xfrm>
            <a:off x="1153578" y="3850969"/>
            <a:ext cx="345568" cy="343862"/>
            <a:chOff x="-42994575" y="3950300"/>
            <a:chExt cx="319025" cy="317450"/>
          </a:xfrm>
        </p:grpSpPr>
        <p:sp>
          <p:nvSpPr>
            <p:cNvPr id="5970" name="Google Shape;5970;p5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52"/>
          <p:cNvGrpSpPr/>
          <p:nvPr/>
        </p:nvGrpSpPr>
        <p:grpSpPr>
          <a:xfrm>
            <a:off x="3149945" y="3080597"/>
            <a:ext cx="344674" cy="343835"/>
            <a:chOff x="-41111350" y="3239100"/>
            <a:chExt cx="318200" cy="317425"/>
          </a:xfrm>
        </p:grpSpPr>
        <p:sp>
          <p:nvSpPr>
            <p:cNvPr id="5974" name="Google Shape;5974;p5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52"/>
          <p:cNvGrpSpPr/>
          <p:nvPr/>
        </p:nvGrpSpPr>
        <p:grpSpPr>
          <a:xfrm>
            <a:off x="3146533" y="3477509"/>
            <a:ext cx="351498" cy="343916"/>
            <a:chOff x="-41117650" y="3605525"/>
            <a:chExt cx="324500" cy="317500"/>
          </a:xfrm>
        </p:grpSpPr>
        <p:sp>
          <p:nvSpPr>
            <p:cNvPr id="5979" name="Google Shape;5979;p5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2" name="Google Shape;5982;p52"/>
          <p:cNvSpPr/>
          <p:nvPr/>
        </p:nvSpPr>
        <p:spPr>
          <a:xfrm>
            <a:off x="3150976" y="3880708"/>
            <a:ext cx="345541" cy="335305"/>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3" name="Google Shape;5983;p52"/>
          <p:cNvGrpSpPr/>
          <p:nvPr/>
        </p:nvGrpSpPr>
        <p:grpSpPr>
          <a:xfrm>
            <a:off x="5257001" y="3060098"/>
            <a:ext cx="200500" cy="344701"/>
            <a:chOff x="-39205300" y="3220175"/>
            <a:chExt cx="185100" cy="318225"/>
          </a:xfrm>
        </p:grpSpPr>
        <p:sp>
          <p:nvSpPr>
            <p:cNvPr id="5984" name="Google Shape;5984;p5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52"/>
          <p:cNvGrpSpPr/>
          <p:nvPr/>
        </p:nvGrpSpPr>
        <p:grpSpPr>
          <a:xfrm>
            <a:off x="5218181" y="3459176"/>
            <a:ext cx="278139" cy="342345"/>
            <a:chOff x="-39248625" y="3588600"/>
            <a:chExt cx="256775" cy="316050"/>
          </a:xfrm>
        </p:grpSpPr>
        <p:sp>
          <p:nvSpPr>
            <p:cNvPr id="5987" name="Google Shape;5987;p5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9" name="Google Shape;5989;p52"/>
          <p:cNvSpPr/>
          <p:nvPr/>
        </p:nvSpPr>
        <p:spPr>
          <a:xfrm>
            <a:off x="5190130" y="3854252"/>
            <a:ext cx="337038" cy="343862"/>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2"/>
          <p:cNvSpPr/>
          <p:nvPr/>
        </p:nvSpPr>
        <p:spPr>
          <a:xfrm>
            <a:off x="7226933" y="3048267"/>
            <a:ext cx="342995" cy="341723"/>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1" name="Google Shape;5991;p52"/>
          <p:cNvGrpSpPr/>
          <p:nvPr/>
        </p:nvGrpSpPr>
        <p:grpSpPr>
          <a:xfrm>
            <a:off x="1517188" y="3057552"/>
            <a:ext cx="398184" cy="343835"/>
            <a:chOff x="-42651700" y="3217825"/>
            <a:chExt cx="367600" cy="317425"/>
          </a:xfrm>
        </p:grpSpPr>
        <p:sp>
          <p:nvSpPr>
            <p:cNvPr id="5992" name="Google Shape;5992;p5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52"/>
          <p:cNvGrpSpPr/>
          <p:nvPr/>
        </p:nvGrpSpPr>
        <p:grpSpPr>
          <a:xfrm>
            <a:off x="1550036" y="3458282"/>
            <a:ext cx="332488" cy="336740"/>
            <a:chOff x="-42617300" y="3587775"/>
            <a:chExt cx="306950" cy="310875"/>
          </a:xfrm>
        </p:grpSpPr>
        <p:sp>
          <p:nvSpPr>
            <p:cNvPr id="5997" name="Google Shape;5997;p5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9" name="Google Shape;5999;p52"/>
          <p:cNvSpPr/>
          <p:nvPr/>
        </p:nvSpPr>
        <p:spPr>
          <a:xfrm>
            <a:off x="1545460" y="3851706"/>
            <a:ext cx="344674" cy="342995"/>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0" name="Google Shape;6000;p52"/>
          <p:cNvGrpSpPr/>
          <p:nvPr/>
        </p:nvGrpSpPr>
        <p:grpSpPr>
          <a:xfrm>
            <a:off x="3563493" y="3080164"/>
            <a:ext cx="349440" cy="343320"/>
            <a:chOff x="-40748275" y="3238700"/>
            <a:chExt cx="322600" cy="316950"/>
          </a:xfrm>
        </p:grpSpPr>
        <p:sp>
          <p:nvSpPr>
            <p:cNvPr id="6001" name="Google Shape;6001;p5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52"/>
          <p:cNvGrpSpPr/>
          <p:nvPr/>
        </p:nvGrpSpPr>
        <p:grpSpPr>
          <a:xfrm>
            <a:off x="3565862" y="3507162"/>
            <a:ext cx="344701" cy="313993"/>
            <a:chOff x="-40745125" y="3632900"/>
            <a:chExt cx="318225" cy="289875"/>
          </a:xfrm>
        </p:grpSpPr>
        <p:sp>
          <p:nvSpPr>
            <p:cNvPr id="6008" name="Google Shape;6008;p5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52"/>
          <p:cNvGrpSpPr/>
          <p:nvPr/>
        </p:nvGrpSpPr>
        <p:grpSpPr>
          <a:xfrm>
            <a:off x="3569708" y="3874664"/>
            <a:ext cx="337011" cy="343185"/>
            <a:chOff x="-40742750" y="3972175"/>
            <a:chExt cx="311125" cy="316825"/>
          </a:xfrm>
        </p:grpSpPr>
        <p:sp>
          <p:nvSpPr>
            <p:cNvPr id="6016" name="Google Shape;6016;p5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52"/>
          <p:cNvGrpSpPr/>
          <p:nvPr/>
        </p:nvGrpSpPr>
        <p:grpSpPr>
          <a:xfrm>
            <a:off x="5639761" y="3061804"/>
            <a:ext cx="247430" cy="342995"/>
            <a:chOff x="-38860325" y="3221750"/>
            <a:chExt cx="228425" cy="316650"/>
          </a:xfrm>
        </p:grpSpPr>
        <p:sp>
          <p:nvSpPr>
            <p:cNvPr id="6019" name="Google Shape;6019;p5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52"/>
          <p:cNvGrpSpPr/>
          <p:nvPr/>
        </p:nvGrpSpPr>
        <p:grpSpPr>
          <a:xfrm>
            <a:off x="5587293" y="3462723"/>
            <a:ext cx="352365" cy="340341"/>
            <a:chOff x="-38905225" y="3591875"/>
            <a:chExt cx="325300" cy="314200"/>
          </a:xfrm>
        </p:grpSpPr>
        <p:sp>
          <p:nvSpPr>
            <p:cNvPr id="6024" name="Google Shape;6024;p5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7" name="Google Shape;6027;p52"/>
          <p:cNvSpPr/>
          <p:nvPr/>
        </p:nvSpPr>
        <p:spPr>
          <a:xfrm>
            <a:off x="5593363" y="3908004"/>
            <a:ext cx="342995" cy="290108"/>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8" name="Google Shape;6028;p52"/>
          <p:cNvGrpSpPr/>
          <p:nvPr/>
        </p:nvGrpSpPr>
        <p:grpSpPr>
          <a:xfrm>
            <a:off x="7262295" y="3448891"/>
            <a:ext cx="269608" cy="342779"/>
            <a:chOff x="-37370925" y="3579105"/>
            <a:chExt cx="248900" cy="316450"/>
          </a:xfrm>
        </p:grpSpPr>
        <p:sp>
          <p:nvSpPr>
            <p:cNvPr id="6029" name="Google Shape;6029;p5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1" name="Google Shape;6031;p52"/>
          <p:cNvSpPr/>
          <p:nvPr/>
        </p:nvSpPr>
        <p:spPr>
          <a:xfrm>
            <a:off x="1937024" y="3058286"/>
            <a:ext cx="337877" cy="342481"/>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2"/>
          <p:cNvSpPr/>
          <p:nvPr/>
        </p:nvSpPr>
        <p:spPr>
          <a:xfrm>
            <a:off x="1960055" y="3454996"/>
            <a:ext cx="291814" cy="344701"/>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3" name="Google Shape;6033;p52"/>
          <p:cNvGrpSpPr/>
          <p:nvPr/>
        </p:nvGrpSpPr>
        <p:grpSpPr>
          <a:xfrm>
            <a:off x="1932108" y="3851836"/>
            <a:ext cx="344701" cy="342995"/>
            <a:chOff x="-42259725" y="3951100"/>
            <a:chExt cx="318225" cy="316650"/>
          </a:xfrm>
        </p:grpSpPr>
        <p:sp>
          <p:nvSpPr>
            <p:cNvPr id="6034" name="Google Shape;6034;p5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52"/>
          <p:cNvGrpSpPr/>
          <p:nvPr/>
        </p:nvGrpSpPr>
        <p:grpSpPr>
          <a:xfrm>
            <a:off x="3970164" y="3111306"/>
            <a:ext cx="343835" cy="313126"/>
            <a:chOff x="-40378075" y="3267450"/>
            <a:chExt cx="317425" cy="289075"/>
          </a:xfrm>
        </p:grpSpPr>
        <p:sp>
          <p:nvSpPr>
            <p:cNvPr id="6037" name="Google Shape;6037;p5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52"/>
          <p:cNvGrpSpPr/>
          <p:nvPr/>
        </p:nvGrpSpPr>
        <p:grpSpPr>
          <a:xfrm>
            <a:off x="3973563" y="3476453"/>
            <a:ext cx="337038" cy="342995"/>
            <a:chOff x="-40372575" y="3604550"/>
            <a:chExt cx="311150" cy="316650"/>
          </a:xfrm>
        </p:grpSpPr>
        <p:sp>
          <p:nvSpPr>
            <p:cNvPr id="6042" name="Google Shape;6042;p5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5" name="Google Shape;6045;p52"/>
          <p:cNvSpPr/>
          <p:nvPr/>
        </p:nvSpPr>
        <p:spPr>
          <a:xfrm>
            <a:off x="3975433" y="3873803"/>
            <a:ext cx="336171" cy="34478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6" name="Google Shape;6046;p52"/>
          <p:cNvGrpSpPr/>
          <p:nvPr/>
        </p:nvGrpSpPr>
        <p:grpSpPr>
          <a:xfrm>
            <a:off x="5989185" y="3060098"/>
            <a:ext cx="369940" cy="345026"/>
            <a:chOff x="-38542250" y="3220175"/>
            <a:chExt cx="341525" cy="318525"/>
          </a:xfrm>
        </p:grpSpPr>
        <p:sp>
          <p:nvSpPr>
            <p:cNvPr id="6047" name="Google Shape;6047;p5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52"/>
          <p:cNvGrpSpPr/>
          <p:nvPr/>
        </p:nvGrpSpPr>
        <p:grpSpPr>
          <a:xfrm>
            <a:off x="6002657" y="3458526"/>
            <a:ext cx="342995" cy="342156"/>
            <a:chOff x="-38537400" y="3588000"/>
            <a:chExt cx="316650" cy="315875"/>
          </a:xfrm>
        </p:grpSpPr>
        <p:sp>
          <p:nvSpPr>
            <p:cNvPr id="6051" name="Google Shape;6051;p5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52"/>
          <p:cNvGrpSpPr/>
          <p:nvPr/>
        </p:nvGrpSpPr>
        <p:grpSpPr>
          <a:xfrm>
            <a:off x="6001804" y="3855248"/>
            <a:ext cx="344701" cy="342995"/>
            <a:chOff x="-38538975" y="3954250"/>
            <a:chExt cx="318225" cy="316650"/>
          </a:xfrm>
        </p:grpSpPr>
        <p:sp>
          <p:nvSpPr>
            <p:cNvPr id="6056" name="Google Shape;6056;p5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52"/>
          <p:cNvGrpSpPr/>
          <p:nvPr/>
        </p:nvGrpSpPr>
        <p:grpSpPr>
          <a:xfrm>
            <a:off x="7223057" y="3850545"/>
            <a:ext cx="348086" cy="344701"/>
            <a:chOff x="-37385100" y="3949908"/>
            <a:chExt cx="321350" cy="318225"/>
          </a:xfrm>
        </p:grpSpPr>
        <p:sp>
          <p:nvSpPr>
            <p:cNvPr id="6059" name="Google Shape;6059;p5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52"/>
          <p:cNvGrpSpPr/>
          <p:nvPr/>
        </p:nvGrpSpPr>
        <p:grpSpPr>
          <a:xfrm>
            <a:off x="2339986" y="3056902"/>
            <a:ext cx="343862" cy="343645"/>
            <a:chOff x="-41895050" y="3217225"/>
            <a:chExt cx="317450" cy="317250"/>
          </a:xfrm>
        </p:grpSpPr>
        <p:sp>
          <p:nvSpPr>
            <p:cNvPr id="6062" name="Google Shape;6062;p5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52"/>
          <p:cNvGrpSpPr/>
          <p:nvPr/>
        </p:nvGrpSpPr>
        <p:grpSpPr>
          <a:xfrm>
            <a:off x="2339567" y="3455114"/>
            <a:ext cx="344701" cy="342995"/>
            <a:chOff x="-41893475" y="3584850"/>
            <a:chExt cx="318225" cy="316650"/>
          </a:xfrm>
        </p:grpSpPr>
        <p:sp>
          <p:nvSpPr>
            <p:cNvPr id="6068" name="Google Shape;6068;p5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2" name="Google Shape;6072;p52"/>
          <p:cNvSpPr/>
          <p:nvPr/>
        </p:nvSpPr>
        <p:spPr>
          <a:xfrm>
            <a:off x="2341058" y="3853412"/>
            <a:ext cx="344701" cy="34237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2"/>
          <p:cNvSpPr/>
          <p:nvPr/>
        </p:nvSpPr>
        <p:spPr>
          <a:xfrm>
            <a:off x="4345433" y="3079625"/>
            <a:ext cx="406985" cy="34212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52"/>
          <p:cNvGrpSpPr/>
          <p:nvPr/>
        </p:nvGrpSpPr>
        <p:grpSpPr>
          <a:xfrm>
            <a:off x="4391046" y="3477292"/>
            <a:ext cx="312909" cy="343862"/>
            <a:chOff x="-39998250" y="3605325"/>
            <a:chExt cx="288875" cy="317450"/>
          </a:xfrm>
        </p:grpSpPr>
        <p:sp>
          <p:nvSpPr>
            <p:cNvPr id="6075" name="Google Shape;6075;p5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52"/>
          <p:cNvGrpSpPr/>
          <p:nvPr/>
        </p:nvGrpSpPr>
        <p:grpSpPr>
          <a:xfrm>
            <a:off x="4376003" y="3874881"/>
            <a:ext cx="342995" cy="342968"/>
            <a:chOff x="-40011050" y="3972375"/>
            <a:chExt cx="316650" cy="316625"/>
          </a:xfrm>
        </p:grpSpPr>
        <p:sp>
          <p:nvSpPr>
            <p:cNvPr id="6078" name="Google Shape;6078;p5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52"/>
          <p:cNvGrpSpPr/>
          <p:nvPr/>
        </p:nvGrpSpPr>
        <p:grpSpPr>
          <a:xfrm>
            <a:off x="6452043" y="3062671"/>
            <a:ext cx="247457" cy="342129"/>
            <a:chOff x="-38129425" y="3222550"/>
            <a:chExt cx="228450" cy="315850"/>
          </a:xfrm>
        </p:grpSpPr>
        <p:sp>
          <p:nvSpPr>
            <p:cNvPr id="6081" name="Google Shape;6081;p5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52"/>
          <p:cNvGrpSpPr/>
          <p:nvPr/>
        </p:nvGrpSpPr>
        <p:grpSpPr>
          <a:xfrm>
            <a:off x="6403434" y="3458526"/>
            <a:ext cx="344674" cy="342995"/>
            <a:chOff x="-38172725" y="3588000"/>
            <a:chExt cx="318200" cy="316650"/>
          </a:xfrm>
        </p:grpSpPr>
        <p:sp>
          <p:nvSpPr>
            <p:cNvPr id="6084" name="Google Shape;6084;p5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52"/>
          <p:cNvGrpSpPr/>
          <p:nvPr/>
        </p:nvGrpSpPr>
        <p:grpSpPr>
          <a:xfrm>
            <a:off x="6473802" y="3856087"/>
            <a:ext cx="203939" cy="342995"/>
            <a:chOff x="-38109725" y="3955025"/>
            <a:chExt cx="188275" cy="316650"/>
          </a:xfrm>
        </p:grpSpPr>
        <p:sp>
          <p:nvSpPr>
            <p:cNvPr id="6093" name="Google Shape;6093;p5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5" name="Google Shape;6095;p52"/>
          <p:cNvSpPr/>
          <p:nvPr/>
        </p:nvSpPr>
        <p:spPr>
          <a:xfrm>
            <a:off x="7635018" y="3054035"/>
            <a:ext cx="355804" cy="343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6" name="Google Shape;6096;p52"/>
          <p:cNvGrpSpPr/>
          <p:nvPr/>
        </p:nvGrpSpPr>
        <p:grpSpPr>
          <a:xfrm>
            <a:off x="2740068" y="3058609"/>
            <a:ext cx="346407" cy="342156"/>
            <a:chOff x="-41530375" y="3218800"/>
            <a:chExt cx="319800" cy="315875"/>
          </a:xfrm>
        </p:grpSpPr>
        <p:sp>
          <p:nvSpPr>
            <p:cNvPr id="6097" name="Google Shape;6097;p5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52"/>
          <p:cNvGrpSpPr/>
          <p:nvPr/>
        </p:nvGrpSpPr>
        <p:grpSpPr>
          <a:xfrm>
            <a:off x="2742194" y="3529340"/>
            <a:ext cx="342156" cy="267930"/>
            <a:chOff x="-41526450" y="3653375"/>
            <a:chExt cx="315875" cy="247350"/>
          </a:xfrm>
        </p:grpSpPr>
        <p:sp>
          <p:nvSpPr>
            <p:cNvPr id="6100" name="Google Shape;6100;p5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52"/>
          <p:cNvGrpSpPr/>
          <p:nvPr/>
        </p:nvGrpSpPr>
        <p:grpSpPr>
          <a:xfrm>
            <a:off x="2743480" y="3851836"/>
            <a:ext cx="339583" cy="342995"/>
            <a:chOff x="-41526450" y="3951100"/>
            <a:chExt cx="313500" cy="316650"/>
          </a:xfrm>
        </p:grpSpPr>
        <p:sp>
          <p:nvSpPr>
            <p:cNvPr id="6103" name="Google Shape;6103;p5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52"/>
          <p:cNvGrpSpPr/>
          <p:nvPr/>
        </p:nvGrpSpPr>
        <p:grpSpPr>
          <a:xfrm>
            <a:off x="4797395" y="3079731"/>
            <a:ext cx="314832" cy="344701"/>
            <a:chOff x="-39625900" y="3238300"/>
            <a:chExt cx="290650" cy="318225"/>
          </a:xfrm>
        </p:grpSpPr>
        <p:sp>
          <p:nvSpPr>
            <p:cNvPr id="6107" name="Google Shape;6107;p5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9" name="Google Shape;6109;p52"/>
          <p:cNvSpPr/>
          <p:nvPr/>
        </p:nvSpPr>
        <p:spPr>
          <a:xfrm>
            <a:off x="4809895" y="3478041"/>
            <a:ext cx="292654" cy="342995"/>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0" name="Google Shape;6110;p52"/>
          <p:cNvGrpSpPr/>
          <p:nvPr/>
        </p:nvGrpSpPr>
        <p:grpSpPr>
          <a:xfrm>
            <a:off x="4785019" y="3874475"/>
            <a:ext cx="339583" cy="343429"/>
            <a:chOff x="-39647175" y="3972000"/>
            <a:chExt cx="313500" cy="317050"/>
          </a:xfrm>
        </p:grpSpPr>
        <p:sp>
          <p:nvSpPr>
            <p:cNvPr id="6111" name="Google Shape;6111;p5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52"/>
          <p:cNvGrpSpPr/>
          <p:nvPr/>
        </p:nvGrpSpPr>
        <p:grpSpPr>
          <a:xfrm>
            <a:off x="6802835" y="3061614"/>
            <a:ext cx="348113" cy="343835"/>
            <a:chOff x="-37808850" y="3221575"/>
            <a:chExt cx="321375" cy="317425"/>
          </a:xfrm>
        </p:grpSpPr>
        <p:sp>
          <p:nvSpPr>
            <p:cNvPr id="6115" name="Google Shape;6115;p5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52"/>
          <p:cNvGrpSpPr/>
          <p:nvPr/>
        </p:nvGrpSpPr>
        <p:grpSpPr>
          <a:xfrm>
            <a:off x="6804108" y="3518134"/>
            <a:ext cx="345568" cy="223572"/>
            <a:chOff x="-37806500" y="3643030"/>
            <a:chExt cx="319025" cy="206400"/>
          </a:xfrm>
        </p:grpSpPr>
        <p:sp>
          <p:nvSpPr>
            <p:cNvPr id="6118" name="Google Shape;6118;p5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52"/>
          <p:cNvGrpSpPr/>
          <p:nvPr/>
        </p:nvGrpSpPr>
        <p:grpSpPr>
          <a:xfrm>
            <a:off x="6806247" y="3854381"/>
            <a:ext cx="341289" cy="344701"/>
            <a:chOff x="-37804925" y="3953450"/>
            <a:chExt cx="315075" cy="318225"/>
          </a:xfrm>
        </p:grpSpPr>
        <p:sp>
          <p:nvSpPr>
            <p:cNvPr id="6121" name="Google Shape;6121;p5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4" name="Google Shape;6124;p52"/>
          <p:cNvSpPr/>
          <p:nvPr/>
        </p:nvSpPr>
        <p:spPr>
          <a:xfrm>
            <a:off x="7689623" y="3472923"/>
            <a:ext cx="246590" cy="34212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28" name="Shape 6128"/>
        <p:cNvGrpSpPr/>
        <p:nvPr/>
      </p:nvGrpSpPr>
      <p:grpSpPr>
        <a:xfrm>
          <a:off x="0" y="0"/>
          <a:ext cx="0" cy="0"/>
          <a:chOff x="0" y="0"/>
          <a:chExt cx="0" cy="0"/>
        </a:xfrm>
      </p:grpSpPr>
      <p:sp>
        <p:nvSpPr>
          <p:cNvPr id="6129" name="Google Shape;6129;p5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Help &amp; Support Icons</a:t>
            </a:r>
            <a:endParaRPr>
              <a:solidFill>
                <a:srgbClr val="FFFFFF"/>
              </a:solidFill>
              <a:latin typeface="Arial"/>
              <a:ea typeface="Arial"/>
              <a:cs typeface="Arial"/>
              <a:sym typeface="Arial"/>
            </a:endParaRPr>
          </a:p>
        </p:txBody>
      </p:sp>
      <p:grpSp>
        <p:nvGrpSpPr>
          <p:cNvPr id="6130" name="Google Shape;6130;p53"/>
          <p:cNvGrpSpPr/>
          <p:nvPr/>
        </p:nvGrpSpPr>
        <p:grpSpPr>
          <a:xfrm>
            <a:off x="1055960" y="1681536"/>
            <a:ext cx="276267" cy="336065"/>
            <a:chOff x="-35830350" y="1912725"/>
            <a:chExt cx="241050" cy="293225"/>
          </a:xfrm>
        </p:grpSpPr>
        <p:sp>
          <p:nvSpPr>
            <p:cNvPr id="6131" name="Google Shape;6131;p53"/>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3"/>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53"/>
          <p:cNvGrpSpPr/>
          <p:nvPr/>
        </p:nvGrpSpPr>
        <p:grpSpPr>
          <a:xfrm>
            <a:off x="1026190" y="2108631"/>
            <a:ext cx="335807" cy="334031"/>
            <a:chOff x="-35854750" y="2272675"/>
            <a:chExt cx="293000" cy="291450"/>
          </a:xfrm>
        </p:grpSpPr>
        <p:sp>
          <p:nvSpPr>
            <p:cNvPr id="6134" name="Google Shape;6134;p53"/>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3"/>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3"/>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53"/>
          <p:cNvGrpSpPr/>
          <p:nvPr/>
        </p:nvGrpSpPr>
        <p:grpSpPr>
          <a:xfrm>
            <a:off x="1025731" y="2502659"/>
            <a:ext cx="336724" cy="334948"/>
            <a:chOff x="-35853975" y="2631825"/>
            <a:chExt cx="293800" cy="292250"/>
          </a:xfrm>
        </p:grpSpPr>
        <p:sp>
          <p:nvSpPr>
            <p:cNvPr id="6138" name="Google Shape;6138;p53"/>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3"/>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3"/>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3"/>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3"/>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53"/>
          <p:cNvGrpSpPr/>
          <p:nvPr/>
        </p:nvGrpSpPr>
        <p:grpSpPr>
          <a:xfrm>
            <a:off x="3140521" y="1682553"/>
            <a:ext cx="334031" cy="334031"/>
            <a:chOff x="-34032200" y="1916675"/>
            <a:chExt cx="291450" cy="291450"/>
          </a:xfrm>
        </p:grpSpPr>
        <p:sp>
          <p:nvSpPr>
            <p:cNvPr id="6144" name="Google Shape;6144;p53"/>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3"/>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3"/>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3"/>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8" name="Google Shape;6148;p53"/>
          <p:cNvSpPr/>
          <p:nvPr/>
        </p:nvSpPr>
        <p:spPr>
          <a:xfrm>
            <a:off x="3138320" y="2107301"/>
            <a:ext cx="334919" cy="336896"/>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9" name="Google Shape;6149;p53"/>
          <p:cNvGrpSpPr/>
          <p:nvPr/>
        </p:nvGrpSpPr>
        <p:grpSpPr>
          <a:xfrm>
            <a:off x="3140077" y="2502659"/>
            <a:ext cx="334919" cy="334948"/>
            <a:chOff x="-34032200" y="2634975"/>
            <a:chExt cx="292225" cy="292250"/>
          </a:xfrm>
        </p:grpSpPr>
        <p:sp>
          <p:nvSpPr>
            <p:cNvPr id="6150" name="Google Shape;6150;p53"/>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3"/>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3"/>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53"/>
          <p:cNvGrpSpPr/>
          <p:nvPr/>
        </p:nvGrpSpPr>
        <p:grpSpPr>
          <a:xfrm>
            <a:off x="5239889" y="1682108"/>
            <a:ext cx="338558" cy="334919"/>
            <a:chOff x="-32245875" y="1938725"/>
            <a:chExt cx="295400" cy="292225"/>
          </a:xfrm>
        </p:grpSpPr>
        <p:sp>
          <p:nvSpPr>
            <p:cNvPr id="6154" name="Google Shape;6154;p53"/>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3"/>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3"/>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53"/>
          <p:cNvGrpSpPr/>
          <p:nvPr/>
        </p:nvGrpSpPr>
        <p:grpSpPr>
          <a:xfrm>
            <a:off x="5236737" y="2109303"/>
            <a:ext cx="344861" cy="332684"/>
            <a:chOff x="-32243500" y="2299850"/>
            <a:chExt cx="300900" cy="290275"/>
          </a:xfrm>
        </p:grpSpPr>
        <p:sp>
          <p:nvSpPr>
            <p:cNvPr id="6158" name="Google Shape;6158;p53"/>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3"/>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0" name="Google Shape;6160;p53"/>
          <p:cNvSpPr/>
          <p:nvPr/>
        </p:nvSpPr>
        <p:spPr>
          <a:xfrm>
            <a:off x="5239142" y="2503695"/>
            <a:ext cx="336724" cy="333114"/>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1" name="Google Shape;6161;p53"/>
          <p:cNvGrpSpPr/>
          <p:nvPr/>
        </p:nvGrpSpPr>
        <p:grpSpPr>
          <a:xfrm>
            <a:off x="1449401" y="1681651"/>
            <a:ext cx="334919" cy="335836"/>
            <a:chOff x="-35495600" y="1912725"/>
            <a:chExt cx="292225" cy="293025"/>
          </a:xfrm>
        </p:grpSpPr>
        <p:sp>
          <p:nvSpPr>
            <p:cNvPr id="6162" name="Google Shape;6162;p53"/>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3"/>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3"/>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5" name="Google Shape;6165;p53"/>
          <p:cNvSpPr/>
          <p:nvPr/>
        </p:nvSpPr>
        <p:spPr>
          <a:xfrm>
            <a:off x="1446666" y="2108290"/>
            <a:ext cx="336724" cy="334919"/>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6" name="Google Shape;6166;p53"/>
          <p:cNvGrpSpPr/>
          <p:nvPr/>
        </p:nvGrpSpPr>
        <p:grpSpPr>
          <a:xfrm>
            <a:off x="1449401" y="2503118"/>
            <a:ext cx="334919" cy="334031"/>
            <a:chOff x="-35495600" y="2631825"/>
            <a:chExt cx="292225" cy="291450"/>
          </a:xfrm>
        </p:grpSpPr>
        <p:sp>
          <p:nvSpPr>
            <p:cNvPr id="6167" name="Google Shape;6167;p53"/>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3"/>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3"/>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3"/>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53"/>
          <p:cNvGrpSpPr/>
          <p:nvPr/>
        </p:nvGrpSpPr>
        <p:grpSpPr>
          <a:xfrm>
            <a:off x="3563288" y="1682553"/>
            <a:ext cx="334031" cy="334031"/>
            <a:chOff x="-33673825" y="1916675"/>
            <a:chExt cx="291450" cy="291450"/>
          </a:xfrm>
        </p:grpSpPr>
        <p:sp>
          <p:nvSpPr>
            <p:cNvPr id="6172" name="Google Shape;6172;p53"/>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3"/>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3"/>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3"/>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53"/>
          <p:cNvGrpSpPr/>
          <p:nvPr/>
        </p:nvGrpSpPr>
        <p:grpSpPr>
          <a:xfrm>
            <a:off x="3561039" y="2107743"/>
            <a:ext cx="338529" cy="335807"/>
            <a:chOff x="-33676975" y="2275050"/>
            <a:chExt cx="295375" cy="293000"/>
          </a:xfrm>
        </p:grpSpPr>
        <p:sp>
          <p:nvSpPr>
            <p:cNvPr id="6177" name="Google Shape;6177;p53"/>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3"/>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3"/>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53"/>
          <p:cNvGrpSpPr/>
          <p:nvPr/>
        </p:nvGrpSpPr>
        <p:grpSpPr>
          <a:xfrm>
            <a:off x="3563288" y="2502444"/>
            <a:ext cx="334031" cy="335378"/>
            <a:chOff x="-33673825" y="2634975"/>
            <a:chExt cx="291450" cy="292625"/>
          </a:xfrm>
        </p:grpSpPr>
        <p:sp>
          <p:nvSpPr>
            <p:cNvPr id="6181" name="Google Shape;6181;p53"/>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3"/>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53"/>
          <p:cNvGrpSpPr/>
          <p:nvPr/>
        </p:nvGrpSpPr>
        <p:grpSpPr>
          <a:xfrm>
            <a:off x="5679739" y="1682524"/>
            <a:ext cx="311453" cy="334088"/>
            <a:chOff x="-31874100" y="1939525"/>
            <a:chExt cx="271750" cy="291500"/>
          </a:xfrm>
        </p:grpSpPr>
        <p:sp>
          <p:nvSpPr>
            <p:cNvPr id="6184" name="Google Shape;6184;p53"/>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3"/>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6" name="Google Shape;6186;p53"/>
          <p:cNvSpPr/>
          <p:nvPr/>
        </p:nvSpPr>
        <p:spPr>
          <a:xfrm>
            <a:off x="5686661" y="2108734"/>
            <a:ext cx="294318" cy="334031"/>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7" name="Google Shape;6187;p53"/>
          <p:cNvGrpSpPr/>
          <p:nvPr/>
        </p:nvGrpSpPr>
        <p:grpSpPr>
          <a:xfrm>
            <a:off x="5662132" y="2503504"/>
            <a:ext cx="346667" cy="333257"/>
            <a:chOff x="-31889075" y="2658950"/>
            <a:chExt cx="302475" cy="290775"/>
          </a:xfrm>
        </p:grpSpPr>
        <p:sp>
          <p:nvSpPr>
            <p:cNvPr id="6188" name="Google Shape;6188;p53"/>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3"/>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0" name="Google Shape;6190;p53"/>
          <p:cNvSpPr/>
          <p:nvPr/>
        </p:nvSpPr>
        <p:spPr>
          <a:xfrm>
            <a:off x="7352389" y="2108275"/>
            <a:ext cx="336724" cy="33494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1" name="Google Shape;6191;p53"/>
          <p:cNvGrpSpPr/>
          <p:nvPr/>
        </p:nvGrpSpPr>
        <p:grpSpPr>
          <a:xfrm>
            <a:off x="1872611" y="1681651"/>
            <a:ext cx="334919" cy="335836"/>
            <a:chOff x="-35136450" y="1912725"/>
            <a:chExt cx="292225" cy="293025"/>
          </a:xfrm>
        </p:grpSpPr>
        <p:sp>
          <p:nvSpPr>
            <p:cNvPr id="6192" name="Google Shape;6192;p53"/>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3"/>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3"/>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53"/>
          <p:cNvGrpSpPr/>
          <p:nvPr/>
        </p:nvGrpSpPr>
        <p:grpSpPr>
          <a:xfrm>
            <a:off x="1873055" y="2108387"/>
            <a:ext cx="334031" cy="334518"/>
            <a:chOff x="-35134875" y="2272675"/>
            <a:chExt cx="291450" cy="291875"/>
          </a:xfrm>
        </p:grpSpPr>
        <p:sp>
          <p:nvSpPr>
            <p:cNvPr id="6196" name="Google Shape;6196;p53"/>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3"/>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3"/>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3"/>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53"/>
          <p:cNvGrpSpPr/>
          <p:nvPr/>
        </p:nvGrpSpPr>
        <p:grpSpPr>
          <a:xfrm>
            <a:off x="1912324" y="2503118"/>
            <a:ext cx="255494" cy="334031"/>
            <a:chOff x="-35101800" y="2631050"/>
            <a:chExt cx="222925" cy="291450"/>
          </a:xfrm>
        </p:grpSpPr>
        <p:sp>
          <p:nvSpPr>
            <p:cNvPr id="6201" name="Google Shape;6201;p53"/>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3"/>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3"/>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3"/>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5" name="Google Shape;6205;p53"/>
          <p:cNvSpPr/>
          <p:nvPr/>
        </p:nvSpPr>
        <p:spPr>
          <a:xfrm>
            <a:off x="3984873" y="1681852"/>
            <a:ext cx="319561" cy="335607"/>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6" name="Google Shape;6206;p53"/>
          <p:cNvGrpSpPr/>
          <p:nvPr/>
        </p:nvGrpSpPr>
        <p:grpSpPr>
          <a:xfrm>
            <a:off x="3979357" y="2107743"/>
            <a:ext cx="334031" cy="335807"/>
            <a:chOff x="-33314675" y="2275050"/>
            <a:chExt cx="291450" cy="293000"/>
          </a:xfrm>
        </p:grpSpPr>
        <p:sp>
          <p:nvSpPr>
            <p:cNvPr id="6207" name="Google Shape;6207;p53"/>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3"/>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3"/>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0" name="Google Shape;6210;p53"/>
          <p:cNvSpPr/>
          <p:nvPr/>
        </p:nvSpPr>
        <p:spPr>
          <a:xfrm>
            <a:off x="3976291" y="2501876"/>
            <a:ext cx="336724" cy="336753"/>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1" name="Google Shape;6211;p53"/>
          <p:cNvGrpSpPr/>
          <p:nvPr/>
        </p:nvGrpSpPr>
        <p:grpSpPr>
          <a:xfrm>
            <a:off x="6090314" y="1682567"/>
            <a:ext cx="334031" cy="334002"/>
            <a:chOff x="-31523625" y="1939525"/>
            <a:chExt cx="291450" cy="291425"/>
          </a:xfrm>
        </p:grpSpPr>
        <p:sp>
          <p:nvSpPr>
            <p:cNvPr id="6212" name="Google Shape;6212;p53"/>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53"/>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53"/>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3"/>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3"/>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3"/>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3"/>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3"/>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53"/>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3"/>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3"/>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53"/>
          <p:cNvGrpSpPr/>
          <p:nvPr/>
        </p:nvGrpSpPr>
        <p:grpSpPr>
          <a:xfrm>
            <a:off x="6089411" y="2108630"/>
            <a:ext cx="335836" cy="334031"/>
            <a:chOff x="-31523625" y="2298675"/>
            <a:chExt cx="293025" cy="291450"/>
          </a:xfrm>
        </p:grpSpPr>
        <p:sp>
          <p:nvSpPr>
            <p:cNvPr id="6224" name="Google Shape;6224;p53"/>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3"/>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3"/>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7" name="Google Shape;6227;p53"/>
          <p:cNvSpPr/>
          <p:nvPr/>
        </p:nvSpPr>
        <p:spPr>
          <a:xfrm>
            <a:off x="6085979" y="2501890"/>
            <a:ext cx="339446" cy="336724"/>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3"/>
          <p:cNvSpPr/>
          <p:nvPr/>
        </p:nvSpPr>
        <p:spPr>
          <a:xfrm>
            <a:off x="7353292" y="2503237"/>
            <a:ext cx="334919" cy="334031"/>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9" name="Google Shape;6229;p53"/>
          <p:cNvGrpSpPr/>
          <p:nvPr/>
        </p:nvGrpSpPr>
        <p:grpSpPr>
          <a:xfrm>
            <a:off x="2305764" y="1682568"/>
            <a:ext cx="313258" cy="334002"/>
            <a:chOff x="-34767825" y="1914325"/>
            <a:chExt cx="273325" cy="291425"/>
          </a:xfrm>
        </p:grpSpPr>
        <p:sp>
          <p:nvSpPr>
            <p:cNvPr id="6230" name="Google Shape;6230;p53"/>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3"/>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3"/>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53"/>
          <p:cNvGrpSpPr/>
          <p:nvPr/>
        </p:nvGrpSpPr>
        <p:grpSpPr>
          <a:xfrm>
            <a:off x="2294031" y="2107728"/>
            <a:ext cx="336724" cy="335836"/>
            <a:chOff x="-34778075" y="2272675"/>
            <a:chExt cx="293800" cy="293025"/>
          </a:xfrm>
        </p:grpSpPr>
        <p:sp>
          <p:nvSpPr>
            <p:cNvPr id="6234" name="Google Shape;6234;p53"/>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3"/>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3"/>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53"/>
          <p:cNvGrpSpPr/>
          <p:nvPr/>
        </p:nvGrpSpPr>
        <p:grpSpPr>
          <a:xfrm>
            <a:off x="2295378" y="2503118"/>
            <a:ext cx="334031" cy="334031"/>
            <a:chOff x="-34776500" y="2631825"/>
            <a:chExt cx="291450" cy="291450"/>
          </a:xfrm>
        </p:grpSpPr>
        <p:sp>
          <p:nvSpPr>
            <p:cNvPr id="6238" name="Google Shape;6238;p53"/>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53"/>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53"/>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53"/>
          <p:cNvGrpSpPr/>
          <p:nvPr/>
        </p:nvGrpSpPr>
        <p:grpSpPr>
          <a:xfrm>
            <a:off x="4403027" y="1680304"/>
            <a:ext cx="334919" cy="338529"/>
            <a:chOff x="-32956300" y="1915900"/>
            <a:chExt cx="292225" cy="295375"/>
          </a:xfrm>
        </p:grpSpPr>
        <p:sp>
          <p:nvSpPr>
            <p:cNvPr id="6242" name="Google Shape;6242;p53"/>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3"/>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4" name="Google Shape;6244;p53"/>
          <p:cNvSpPr/>
          <p:nvPr/>
        </p:nvSpPr>
        <p:spPr>
          <a:xfrm>
            <a:off x="4401325" y="2108748"/>
            <a:ext cx="334919" cy="334002"/>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53"/>
          <p:cNvSpPr/>
          <p:nvPr/>
        </p:nvSpPr>
        <p:spPr>
          <a:xfrm>
            <a:off x="4400867" y="2502778"/>
            <a:ext cx="335836" cy="334948"/>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6" name="Google Shape;6246;p53"/>
          <p:cNvGrpSpPr/>
          <p:nvPr/>
        </p:nvGrpSpPr>
        <p:grpSpPr>
          <a:xfrm>
            <a:off x="6507301" y="1682567"/>
            <a:ext cx="336724" cy="334002"/>
            <a:chOff x="-31166825" y="1939525"/>
            <a:chExt cx="293800" cy="291425"/>
          </a:xfrm>
        </p:grpSpPr>
        <p:sp>
          <p:nvSpPr>
            <p:cNvPr id="6247" name="Google Shape;6247;p53"/>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3"/>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3"/>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3"/>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3"/>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3"/>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3"/>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3"/>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3"/>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53"/>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3"/>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53"/>
          <p:cNvGrpSpPr/>
          <p:nvPr/>
        </p:nvGrpSpPr>
        <p:grpSpPr>
          <a:xfrm>
            <a:off x="6508203" y="2108372"/>
            <a:ext cx="334919" cy="334547"/>
            <a:chOff x="-31165250" y="2298675"/>
            <a:chExt cx="292225" cy="291900"/>
          </a:xfrm>
        </p:grpSpPr>
        <p:sp>
          <p:nvSpPr>
            <p:cNvPr id="6259" name="Google Shape;6259;p53"/>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3"/>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3"/>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53"/>
          <p:cNvGrpSpPr/>
          <p:nvPr/>
        </p:nvGrpSpPr>
        <p:grpSpPr>
          <a:xfrm>
            <a:off x="6508662" y="2503131"/>
            <a:ext cx="334002" cy="334002"/>
            <a:chOff x="-31164450" y="2657050"/>
            <a:chExt cx="291425" cy="291425"/>
          </a:xfrm>
        </p:grpSpPr>
        <p:sp>
          <p:nvSpPr>
            <p:cNvPr id="6263" name="Google Shape;6263;p53"/>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3"/>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53"/>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3"/>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7" name="Google Shape;6267;p53"/>
          <p:cNvSpPr/>
          <p:nvPr/>
        </p:nvSpPr>
        <p:spPr>
          <a:xfrm>
            <a:off x="7777937" y="1683098"/>
            <a:ext cx="335836" cy="333114"/>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8" name="Google Shape;6268;p53"/>
          <p:cNvGrpSpPr/>
          <p:nvPr/>
        </p:nvGrpSpPr>
        <p:grpSpPr>
          <a:xfrm>
            <a:off x="2709198" y="1682224"/>
            <a:ext cx="338529" cy="334690"/>
            <a:chOff x="-34421275" y="1912725"/>
            <a:chExt cx="295375" cy="292025"/>
          </a:xfrm>
        </p:grpSpPr>
        <p:sp>
          <p:nvSpPr>
            <p:cNvPr id="6269" name="Google Shape;6269;p53"/>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3"/>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53"/>
          <p:cNvGrpSpPr/>
          <p:nvPr/>
        </p:nvGrpSpPr>
        <p:grpSpPr>
          <a:xfrm>
            <a:off x="2708296" y="2107728"/>
            <a:ext cx="340334" cy="335836"/>
            <a:chOff x="-34418125" y="2271100"/>
            <a:chExt cx="296950" cy="293025"/>
          </a:xfrm>
        </p:grpSpPr>
        <p:sp>
          <p:nvSpPr>
            <p:cNvPr id="6272" name="Google Shape;6272;p53"/>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3"/>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3"/>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3"/>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53"/>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53"/>
          <p:cNvGrpSpPr/>
          <p:nvPr/>
        </p:nvGrpSpPr>
        <p:grpSpPr>
          <a:xfrm>
            <a:off x="2709198" y="2503118"/>
            <a:ext cx="338529" cy="334031"/>
            <a:chOff x="-34421275" y="2631050"/>
            <a:chExt cx="295375" cy="291450"/>
          </a:xfrm>
        </p:grpSpPr>
        <p:sp>
          <p:nvSpPr>
            <p:cNvPr id="6278" name="Google Shape;6278;p53"/>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3"/>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3"/>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3"/>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2" name="Google Shape;6282;p53"/>
          <p:cNvSpPr/>
          <p:nvPr/>
        </p:nvSpPr>
        <p:spPr>
          <a:xfrm>
            <a:off x="4825013" y="1682196"/>
            <a:ext cx="334031" cy="334919"/>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3"/>
          <p:cNvSpPr/>
          <p:nvPr/>
        </p:nvSpPr>
        <p:spPr>
          <a:xfrm>
            <a:off x="4825013" y="2108748"/>
            <a:ext cx="334031" cy="334002"/>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3"/>
          <p:cNvSpPr/>
          <p:nvPr/>
        </p:nvSpPr>
        <p:spPr>
          <a:xfrm>
            <a:off x="4816446" y="2502907"/>
            <a:ext cx="351165" cy="334690"/>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5" name="Google Shape;6285;p53"/>
          <p:cNvGrpSpPr/>
          <p:nvPr/>
        </p:nvGrpSpPr>
        <p:grpSpPr>
          <a:xfrm>
            <a:off x="6938569" y="1683011"/>
            <a:ext cx="334031" cy="333114"/>
            <a:chOff x="-30805300" y="1938725"/>
            <a:chExt cx="291450" cy="290650"/>
          </a:xfrm>
        </p:grpSpPr>
        <p:sp>
          <p:nvSpPr>
            <p:cNvPr id="6286" name="Google Shape;6286;p53"/>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3"/>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53"/>
          <p:cNvGrpSpPr/>
          <p:nvPr/>
        </p:nvGrpSpPr>
        <p:grpSpPr>
          <a:xfrm>
            <a:off x="6939028" y="2108816"/>
            <a:ext cx="333114" cy="333658"/>
            <a:chOff x="-30805300" y="2298675"/>
            <a:chExt cx="290650" cy="291125"/>
          </a:xfrm>
        </p:grpSpPr>
        <p:sp>
          <p:nvSpPr>
            <p:cNvPr id="6289" name="Google Shape;6289;p53"/>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3"/>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3"/>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3"/>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53"/>
          <p:cNvGrpSpPr/>
          <p:nvPr/>
        </p:nvGrpSpPr>
        <p:grpSpPr>
          <a:xfrm>
            <a:off x="6938584" y="2503131"/>
            <a:ext cx="334002" cy="334002"/>
            <a:chOff x="-30806075" y="2657050"/>
            <a:chExt cx="291425" cy="291425"/>
          </a:xfrm>
        </p:grpSpPr>
        <p:sp>
          <p:nvSpPr>
            <p:cNvPr id="6294" name="Google Shape;6294;p53"/>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53"/>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3"/>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53"/>
          <p:cNvGrpSpPr/>
          <p:nvPr/>
        </p:nvGrpSpPr>
        <p:grpSpPr>
          <a:xfrm>
            <a:off x="7780406" y="2108643"/>
            <a:ext cx="334002" cy="334002"/>
            <a:chOff x="-30064925" y="2332550"/>
            <a:chExt cx="291425" cy="291425"/>
          </a:xfrm>
        </p:grpSpPr>
        <p:sp>
          <p:nvSpPr>
            <p:cNvPr id="6298" name="Google Shape;6298;p53"/>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3"/>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3"/>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53"/>
          <p:cNvGrpSpPr/>
          <p:nvPr/>
        </p:nvGrpSpPr>
        <p:grpSpPr>
          <a:xfrm>
            <a:off x="1055057" y="3057139"/>
            <a:ext cx="278073" cy="334031"/>
            <a:chOff x="-35814600" y="3202075"/>
            <a:chExt cx="242625" cy="291450"/>
          </a:xfrm>
        </p:grpSpPr>
        <p:sp>
          <p:nvSpPr>
            <p:cNvPr id="6302" name="Google Shape;6302;p5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53"/>
          <p:cNvGrpSpPr/>
          <p:nvPr/>
        </p:nvGrpSpPr>
        <p:grpSpPr>
          <a:xfrm>
            <a:off x="1027077" y="3473603"/>
            <a:ext cx="334031" cy="334260"/>
            <a:chOff x="-35839800" y="3561025"/>
            <a:chExt cx="291450" cy="291650"/>
          </a:xfrm>
        </p:grpSpPr>
        <p:sp>
          <p:nvSpPr>
            <p:cNvPr id="6310" name="Google Shape;6310;p5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5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7" name="Google Shape;6317;p53"/>
          <p:cNvSpPr/>
          <p:nvPr/>
        </p:nvSpPr>
        <p:spPr>
          <a:xfrm>
            <a:off x="1024325" y="3885087"/>
            <a:ext cx="335836" cy="33403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8" name="Google Shape;6318;p53"/>
          <p:cNvGrpSpPr/>
          <p:nvPr/>
        </p:nvGrpSpPr>
        <p:grpSpPr>
          <a:xfrm>
            <a:off x="3140520" y="3057138"/>
            <a:ext cx="334031" cy="334031"/>
            <a:chOff x="-34003850" y="3227275"/>
            <a:chExt cx="291450" cy="291450"/>
          </a:xfrm>
        </p:grpSpPr>
        <p:sp>
          <p:nvSpPr>
            <p:cNvPr id="6319" name="Google Shape;6319;p5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5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53"/>
          <p:cNvGrpSpPr/>
          <p:nvPr/>
        </p:nvGrpSpPr>
        <p:grpSpPr>
          <a:xfrm>
            <a:off x="3140076" y="3473387"/>
            <a:ext cx="334919" cy="334690"/>
            <a:chOff x="-34004625" y="3585850"/>
            <a:chExt cx="292225" cy="292025"/>
          </a:xfrm>
        </p:grpSpPr>
        <p:sp>
          <p:nvSpPr>
            <p:cNvPr id="6325" name="Google Shape;6325;p5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5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53"/>
          <p:cNvGrpSpPr/>
          <p:nvPr/>
        </p:nvGrpSpPr>
        <p:grpSpPr>
          <a:xfrm>
            <a:off x="3139617" y="3884450"/>
            <a:ext cx="335836" cy="334948"/>
            <a:chOff x="-34005425" y="3945575"/>
            <a:chExt cx="293025" cy="292250"/>
          </a:xfrm>
        </p:grpSpPr>
        <p:sp>
          <p:nvSpPr>
            <p:cNvPr id="6331" name="Google Shape;6331;p5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5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53"/>
          <p:cNvGrpSpPr/>
          <p:nvPr/>
        </p:nvGrpSpPr>
        <p:grpSpPr>
          <a:xfrm>
            <a:off x="5239900" y="3056237"/>
            <a:ext cx="338529" cy="335836"/>
            <a:chOff x="-32174975" y="3192625"/>
            <a:chExt cx="295375" cy="293025"/>
          </a:xfrm>
        </p:grpSpPr>
        <p:sp>
          <p:nvSpPr>
            <p:cNvPr id="6335" name="Google Shape;6335;p5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9" name="Google Shape;6339;p53"/>
          <p:cNvSpPr/>
          <p:nvPr/>
        </p:nvSpPr>
        <p:spPr>
          <a:xfrm>
            <a:off x="5235975" y="3473306"/>
            <a:ext cx="343056" cy="335177"/>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3"/>
          <p:cNvSpPr/>
          <p:nvPr/>
        </p:nvSpPr>
        <p:spPr>
          <a:xfrm>
            <a:off x="5240488" y="3884643"/>
            <a:ext cx="334031" cy="334919"/>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1" name="Google Shape;6341;p53"/>
          <p:cNvGrpSpPr/>
          <p:nvPr/>
        </p:nvGrpSpPr>
        <p:grpSpPr>
          <a:xfrm>
            <a:off x="7354858" y="3057140"/>
            <a:ext cx="334919" cy="334031"/>
            <a:chOff x="-30345325" y="3184750"/>
            <a:chExt cx="292225" cy="291450"/>
          </a:xfrm>
        </p:grpSpPr>
        <p:sp>
          <p:nvSpPr>
            <p:cNvPr id="6342" name="Google Shape;6342;p5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5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53"/>
          <p:cNvGrpSpPr/>
          <p:nvPr/>
        </p:nvGrpSpPr>
        <p:grpSpPr>
          <a:xfrm>
            <a:off x="1449844" y="3057139"/>
            <a:ext cx="334031" cy="334031"/>
            <a:chOff x="-35481425" y="3202075"/>
            <a:chExt cx="291450" cy="291450"/>
          </a:xfrm>
        </p:grpSpPr>
        <p:sp>
          <p:nvSpPr>
            <p:cNvPr id="6348" name="Google Shape;6348;p5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53"/>
          <p:cNvGrpSpPr/>
          <p:nvPr/>
        </p:nvGrpSpPr>
        <p:grpSpPr>
          <a:xfrm>
            <a:off x="1449400" y="3474176"/>
            <a:ext cx="334919" cy="333114"/>
            <a:chOff x="-35482200" y="3561225"/>
            <a:chExt cx="292225" cy="290650"/>
          </a:xfrm>
        </p:grpSpPr>
        <p:sp>
          <p:nvSpPr>
            <p:cNvPr id="6356" name="Google Shape;6356;p5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53"/>
          <p:cNvGrpSpPr/>
          <p:nvPr/>
        </p:nvGrpSpPr>
        <p:grpSpPr>
          <a:xfrm>
            <a:off x="1449844" y="3884924"/>
            <a:ext cx="334031" cy="334002"/>
            <a:chOff x="-35481425" y="3919600"/>
            <a:chExt cx="291450" cy="291425"/>
          </a:xfrm>
        </p:grpSpPr>
        <p:sp>
          <p:nvSpPr>
            <p:cNvPr id="6360" name="Google Shape;6360;p5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5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53"/>
          <p:cNvGrpSpPr/>
          <p:nvPr/>
        </p:nvGrpSpPr>
        <p:grpSpPr>
          <a:xfrm>
            <a:off x="3561481" y="3057596"/>
            <a:ext cx="337641" cy="333114"/>
            <a:chOff x="-33645475" y="3228075"/>
            <a:chExt cx="294600" cy="290650"/>
          </a:xfrm>
        </p:grpSpPr>
        <p:sp>
          <p:nvSpPr>
            <p:cNvPr id="6369" name="Google Shape;6369;p5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5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53"/>
          <p:cNvGrpSpPr/>
          <p:nvPr/>
        </p:nvGrpSpPr>
        <p:grpSpPr>
          <a:xfrm>
            <a:off x="3562398" y="3473272"/>
            <a:ext cx="335807" cy="334919"/>
            <a:chOff x="-33646250" y="3586425"/>
            <a:chExt cx="293000" cy="292225"/>
          </a:xfrm>
        </p:grpSpPr>
        <p:sp>
          <p:nvSpPr>
            <p:cNvPr id="6377" name="Google Shape;6377;p5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53"/>
          <p:cNvGrpSpPr/>
          <p:nvPr/>
        </p:nvGrpSpPr>
        <p:grpSpPr>
          <a:xfrm>
            <a:off x="3562842" y="3884006"/>
            <a:ext cx="334919" cy="335836"/>
            <a:chOff x="-33645475" y="3944800"/>
            <a:chExt cx="292225" cy="293025"/>
          </a:xfrm>
        </p:grpSpPr>
        <p:sp>
          <p:nvSpPr>
            <p:cNvPr id="6380" name="Google Shape;6380;p5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5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5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5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53"/>
          <p:cNvGrpSpPr/>
          <p:nvPr/>
        </p:nvGrpSpPr>
        <p:grpSpPr>
          <a:xfrm>
            <a:off x="5668905" y="3056323"/>
            <a:ext cx="333114" cy="335664"/>
            <a:chOff x="-31809525" y="3192625"/>
            <a:chExt cx="290650" cy="292875"/>
          </a:xfrm>
        </p:grpSpPr>
        <p:sp>
          <p:nvSpPr>
            <p:cNvPr id="6391" name="Google Shape;6391;p5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53"/>
          <p:cNvGrpSpPr/>
          <p:nvPr/>
        </p:nvGrpSpPr>
        <p:grpSpPr>
          <a:xfrm>
            <a:off x="5668446" y="3472816"/>
            <a:ext cx="334031" cy="335836"/>
            <a:chOff x="-31811100" y="3550975"/>
            <a:chExt cx="291450" cy="293025"/>
          </a:xfrm>
        </p:grpSpPr>
        <p:sp>
          <p:nvSpPr>
            <p:cNvPr id="6396" name="Google Shape;6396;p5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5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53"/>
          <p:cNvGrpSpPr/>
          <p:nvPr/>
        </p:nvGrpSpPr>
        <p:grpSpPr>
          <a:xfrm>
            <a:off x="5662587" y="3883406"/>
            <a:ext cx="345750" cy="337039"/>
            <a:chOff x="-31817400" y="3910025"/>
            <a:chExt cx="301675" cy="294075"/>
          </a:xfrm>
        </p:grpSpPr>
        <p:sp>
          <p:nvSpPr>
            <p:cNvPr id="6404" name="Google Shape;6404;p5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53"/>
          <p:cNvGrpSpPr/>
          <p:nvPr/>
        </p:nvGrpSpPr>
        <p:grpSpPr>
          <a:xfrm>
            <a:off x="7354844" y="3473273"/>
            <a:ext cx="334948" cy="334919"/>
            <a:chOff x="-30354000" y="3569100"/>
            <a:chExt cx="292250" cy="292225"/>
          </a:xfrm>
        </p:grpSpPr>
        <p:sp>
          <p:nvSpPr>
            <p:cNvPr id="6408" name="Google Shape;6408;p5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5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53"/>
          <p:cNvGrpSpPr/>
          <p:nvPr/>
        </p:nvGrpSpPr>
        <p:grpSpPr>
          <a:xfrm>
            <a:off x="1878484" y="3057139"/>
            <a:ext cx="323172" cy="334031"/>
            <a:chOff x="-35118325" y="3202075"/>
            <a:chExt cx="281975" cy="291450"/>
          </a:xfrm>
        </p:grpSpPr>
        <p:sp>
          <p:nvSpPr>
            <p:cNvPr id="6415" name="Google Shape;6415;p5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53"/>
          <p:cNvGrpSpPr/>
          <p:nvPr/>
        </p:nvGrpSpPr>
        <p:grpSpPr>
          <a:xfrm>
            <a:off x="1872611" y="3473918"/>
            <a:ext cx="334919" cy="333630"/>
            <a:chOff x="-35123050" y="3561225"/>
            <a:chExt cx="292225" cy="291100"/>
          </a:xfrm>
        </p:grpSpPr>
        <p:sp>
          <p:nvSpPr>
            <p:cNvPr id="6420" name="Google Shape;6420;p5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53"/>
          <p:cNvGrpSpPr/>
          <p:nvPr/>
        </p:nvGrpSpPr>
        <p:grpSpPr>
          <a:xfrm>
            <a:off x="1912337" y="3884924"/>
            <a:ext cx="255466" cy="334002"/>
            <a:chOff x="-35089175" y="3919600"/>
            <a:chExt cx="222900" cy="291425"/>
          </a:xfrm>
        </p:grpSpPr>
        <p:sp>
          <p:nvSpPr>
            <p:cNvPr id="6423" name="Google Shape;6423;p5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53"/>
          <p:cNvGrpSpPr/>
          <p:nvPr/>
        </p:nvGrpSpPr>
        <p:grpSpPr>
          <a:xfrm>
            <a:off x="3987479" y="3056908"/>
            <a:ext cx="317785" cy="334489"/>
            <a:chOff x="-33277650" y="3226875"/>
            <a:chExt cx="277275" cy="291850"/>
          </a:xfrm>
        </p:grpSpPr>
        <p:sp>
          <p:nvSpPr>
            <p:cNvPr id="6426" name="Google Shape;6426;p5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5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53"/>
          <p:cNvGrpSpPr/>
          <p:nvPr/>
        </p:nvGrpSpPr>
        <p:grpSpPr>
          <a:xfrm>
            <a:off x="3979356" y="3473717"/>
            <a:ext cx="334031" cy="334031"/>
            <a:chOff x="-33286325" y="3586425"/>
            <a:chExt cx="291450" cy="291450"/>
          </a:xfrm>
        </p:grpSpPr>
        <p:sp>
          <p:nvSpPr>
            <p:cNvPr id="6434" name="Google Shape;6434;p5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53"/>
          <p:cNvGrpSpPr/>
          <p:nvPr/>
        </p:nvGrpSpPr>
        <p:grpSpPr>
          <a:xfrm>
            <a:off x="3979356" y="3884006"/>
            <a:ext cx="334031" cy="335836"/>
            <a:chOff x="-33286325" y="3944800"/>
            <a:chExt cx="291450" cy="293025"/>
          </a:xfrm>
        </p:grpSpPr>
        <p:sp>
          <p:nvSpPr>
            <p:cNvPr id="6440" name="Google Shape;6440;p5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53"/>
          <p:cNvGrpSpPr/>
          <p:nvPr/>
        </p:nvGrpSpPr>
        <p:grpSpPr>
          <a:xfrm>
            <a:off x="6090310" y="3055778"/>
            <a:ext cx="334031" cy="336753"/>
            <a:chOff x="-31452725" y="3191825"/>
            <a:chExt cx="291450" cy="293825"/>
          </a:xfrm>
        </p:grpSpPr>
        <p:sp>
          <p:nvSpPr>
            <p:cNvPr id="6445" name="Google Shape;6445;p5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5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53"/>
          <p:cNvGrpSpPr/>
          <p:nvPr/>
        </p:nvGrpSpPr>
        <p:grpSpPr>
          <a:xfrm>
            <a:off x="6089866" y="3473274"/>
            <a:ext cx="334919" cy="334919"/>
            <a:chOff x="-31452725" y="3551775"/>
            <a:chExt cx="292225" cy="292225"/>
          </a:xfrm>
        </p:grpSpPr>
        <p:sp>
          <p:nvSpPr>
            <p:cNvPr id="6450" name="Google Shape;6450;p5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53"/>
          <p:cNvGrpSpPr/>
          <p:nvPr/>
        </p:nvGrpSpPr>
        <p:grpSpPr>
          <a:xfrm>
            <a:off x="6088505" y="3883563"/>
            <a:ext cx="337641" cy="336724"/>
            <a:chOff x="-31455100" y="3909350"/>
            <a:chExt cx="294600" cy="293800"/>
          </a:xfrm>
        </p:grpSpPr>
        <p:sp>
          <p:nvSpPr>
            <p:cNvPr id="6455" name="Google Shape;6455;p5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53"/>
          <p:cNvGrpSpPr/>
          <p:nvPr/>
        </p:nvGrpSpPr>
        <p:grpSpPr>
          <a:xfrm>
            <a:off x="7355302" y="3884466"/>
            <a:ext cx="334031" cy="334919"/>
            <a:chOff x="-30345325" y="3918800"/>
            <a:chExt cx="291450" cy="292225"/>
          </a:xfrm>
        </p:grpSpPr>
        <p:sp>
          <p:nvSpPr>
            <p:cNvPr id="6458" name="Google Shape;6458;p5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53"/>
          <p:cNvGrpSpPr/>
          <p:nvPr/>
        </p:nvGrpSpPr>
        <p:grpSpPr>
          <a:xfrm>
            <a:off x="2305320" y="3057139"/>
            <a:ext cx="314146" cy="334031"/>
            <a:chOff x="-34755225" y="3202075"/>
            <a:chExt cx="274100" cy="291450"/>
          </a:xfrm>
        </p:grpSpPr>
        <p:sp>
          <p:nvSpPr>
            <p:cNvPr id="6464" name="Google Shape;6464;p5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53"/>
          <p:cNvGrpSpPr/>
          <p:nvPr/>
        </p:nvGrpSpPr>
        <p:grpSpPr>
          <a:xfrm>
            <a:off x="2295377" y="3473718"/>
            <a:ext cx="334031" cy="334031"/>
            <a:chOff x="-34763900" y="3561225"/>
            <a:chExt cx="291450" cy="291450"/>
          </a:xfrm>
        </p:grpSpPr>
        <p:sp>
          <p:nvSpPr>
            <p:cNvPr id="6472" name="Google Shape;6472;p5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5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53"/>
          <p:cNvSpPr/>
          <p:nvPr/>
        </p:nvSpPr>
        <p:spPr>
          <a:xfrm>
            <a:off x="2293583" y="3885101"/>
            <a:ext cx="334031" cy="334002"/>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53"/>
          <p:cNvGrpSpPr/>
          <p:nvPr/>
        </p:nvGrpSpPr>
        <p:grpSpPr>
          <a:xfrm>
            <a:off x="4403025" y="3056693"/>
            <a:ext cx="334919" cy="334919"/>
            <a:chOff x="-32927950" y="3227275"/>
            <a:chExt cx="292225" cy="292225"/>
          </a:xfrm>
        </p:grpSpPr>
        <p:sp>
          <p:nvSpPr>
            <p:cNvPr id="6477" name="Google Shape;6477;p5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5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5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53"/>
          <p:cNvGrpSpPr/>
          <p:nvPr/>
        </p:nvGrpSpPr>
        <p:grpSpPr>
          <a:xfrm>
            <a:off x="4402567" y="3473717"/>
            <a:ext cx="335836" cy="334031"/>
            <a:chOff x="-32927950" y="3586425"/>
            <a:chExt cx="293025" cy="291450"/>
          </a:xfrm>
        </p:grpSpPr>
        <p:sp>
          <p:nvSpPr>
            <p:cNvPr id="6483" name="Google Shape;6483;p5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53"/>
          <p:cNvGrpSpPr/>
          <p:nvPr/>
        </p:nvGrpSpPr>
        <p:grpSpPr>
          <a:xfrm>
            <a:off x="4403025" y="3884006"/>
            <a:ext cx="334919" cy="335836"/>
            <a:chOff x="-32927950" y="3944800"/>
            <a:chExt cx="292225" cy="293025"/>
          </a:xfrm>
        </p:grpSpPr>
        <p:sp>
          <p:nvSpPr>
            <p:cNvPr id="6489" name="Google Shape;6489;p5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5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5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5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53"/>
          <p:cNvGrpSpPr/>
          <p:nvPr/>
        </p:nvGrpSpPr>
        <p:grpSpPr>
          <a:xfrm>
            <a:off x="6508199" y="3057025"/>
            <a:ext cx="334919" cy="334260"/>
            <a:chOff x="-31094350" y="3194000"/>
            <a:chExt cx="292225" cy="291650"/>
          </a:xfrm>
        </p:grpSpPr>
        <p:sp>
          <p:nvSpPr>
            <p:cNvPr id="6499" name="Google Shape;6499;p5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5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5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53"/>
          <p:cNvGrpSpPr/>
          <p:nvPr/>
        </p:nvGrpSpPr>
        <p:grpSpPr>
          <a:xfrm>
            <a:off x="6508644" y="3473460"/>
            <a:ext cx="334031" cy="334547"/>
            <a:chOff x="-31093575" y="3552550"/>
            <a:chExt cx="291450" cy="291900"/>
          </a:xfrm>
        </p:grpSpPr>
        <p:sp>
          <p:nvSpPr>
            <p:cNvPr id="6508" name="Google Shape;6508;p5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53"/>
          <p:cNvGrpSpPr/>
          <p:nvPr/>
        </p:nvGrpSpPr>
        <p:grpSpPr>
          <a:xfrm>
            <a:off x="6508644" y="3884924"/>
            <a:ext cx="334031" cy="334002"/>
            <a:chOff x="-31093575" y="3911725"/>
            <a:chExt cx="291450" cy="291425"/>
          </a:xfrm>
        </p:grpSpPr>
        <p:sp>
          <p:nvSpPr>
            <p:cNvPr id="6513" name="Google Shape;6513;p5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53"/>
          <p:cNvGrpSpPr/>
          <p:nvPr/>
        </p:nvGrpSpPr>
        <p:grpSpPr>
          <a:xfrm>
            <a:off x="7779039" y="3056695"/>
            <a:ext cx="336724" cy="334919"/>
            <a:chOff x="-29946000" y="3183175"/>
            <a:chExt cx="293800" cy="292225"/>
          </a:xfrm>
        </p:grpSpPr>
        <p:sp>
          <p:nvSpPr>
            <p:cNvPr id="6516" name="Google Shape;6516;p5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53"/>
          <p:cNvGrpSpPr/>
          <p:nvPr/>
        </p:nvGrpSpPr>
        <p:grpSpPr>
          <a:xfrm>
            <a:off x="2709198" y="3056895"/>
            <a:ext cx="338529" cy="334518"/>
            <a:chOff x="-34408675" y="3202075"/>
            <a:chExt cx="295375" cy="291875"/>
          </a:xfrm>
        </p:grpSpPr>
        <p:sp>
          <p:nvSpPr>
            <p:cNvPr id="6523" name="Google Shape;6523;p5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5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53"/>
          <p:cNvGrpSpPr/>
          <p:nvPr/>
        </p:nvGrpSpPr>
        <p:grpSpPr>
          <a:xfrm>
            <a:off x="2711003" y="3472486"/>
            <a:ext cx="334919" cy="336495"/>
            <a:chOff x="-34405525" y="3558075"/>
            <a:chExt cx="292225" cy="293600"/>
          </a:xfrm>
        </p:grpSpPr>
        <p:sp>
          <p:nvSpPr>
            <p:cNvPr id="6528" name="Google Shape;6528;p5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53"/>
          <p:cNvGrpSpPr/>
          <p:nvPr/>
        </p:nvGrpSpPr>
        <p:grpSpPr>
          <a:xfrm>
            <a:off x="2710544" y="3884924"/>
            <a:ext cx="335836" cy="334002"/>
            <a:chOff x="-34406325" y="3919600"/>
            <a:chExt cx="293025" cy="291425"/>
          </a:xfrm>
        </p:grpSpPr>
        <p:sp>
          <p:nvSpPr>
            <p:cNvPr id="6532" name="Google Shape;6532;p5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53"/>
          <p:cNvGrpSpPr/>
          <p:nvPr/>
        </p:nvGrpSpPr>
        <p:grpSpPr>
          <a:xfrm>
            <a:off x="4826694" y="3062553"/>
            <a:ext cx="334031" cy="323200"/>
            <a:chOff x="-32568800" y="3232000"/>
            <a:chExt cx="291450" cy="282000"/>
          </a:xfrm>
        </p:grpSpPr>
        <p:sp>
          <p:nvSpPr>
            <p:cNvPr id="6540" name="Google Shape;6540;p5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53"/>
          <p:cNvGrpSpPr/>
          <p:nvPr/>
        </p:nvGrpSpPr>
        <p:grpSpPr>
          <a:xfrm>
            <a:off x="4826250" y="3473717"/>
            <a:ext cx="334919" cy="334031"/>
            <a:chOff x="-32569575" y="3586425"/>
            <a:chExt cx="292225" cy="291450"/>
          </a:xfrm>
        </p:grpSpPr>
        <p:sp>
          <p:nvSpPr>
            <p:cNvPr id="6543" name="Google Shape;6543;p5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53"/>
          <p:cNvGrpSpPr/>
          <p:nvPr/>
        </p:nvGrpSpPr>
        <p:grpSpPr>
          <a:xfrm>
            <a:off x="4817669" y="3884579"/>
            <a:ext cx="352082" cy="334690"/>
            <a:chOff x="-32576675" y="3944600"/>
            <a:chExt cx="307200" cy="292025"/>
          </a:xfrm>
        </p:grpSpPr>
        <p:sp>
          <p:nvSpPr>
            <p:cNvPr id="6546" name="Google Shape;6546;p5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3"/>
          <p:cNvGrpSpPr/>
          <p:nvPr/>
        </p:nvGrpSpPr>
        <p:grpSpPr>
          <a:xfrm>
            <a:off x="6938122" y="3056695"/>
            <a:ext cx="334919" cy="334919"/>
            <a:chOff x="-30735200" y="3192625"/>
            <a:chExt cx="292225" cy="292225"/>
          </a:xfrm>
        </p:grpSpPr>
        <p:sp>
          <p:nvSpPr>
            <p:cNvPr id="6549" name="Google Shape;6549;p5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5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53"/>
          <p:cNvGrpSpPr/>
          <p:nvPr/>
        </p:nvGrpSpPr>
        <p:grpSpPr>
          <a:xfrm>
            <a:off x="6938122" y="3474019"/>
            <a:ext cx="334919" cy="333429"/>
            <a:chOff x="-30735200" y="3552550"/>
            <a:chExt cx="292225" cy="290925"/>
          </a:xfrm>
        </p:grpSpPr>
        <p:sp>
          <p:nvSpPr>
            <p:cNvPr id="6557" name="Google Shape;6557;p5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53"/>
          <p:cNvGrpSpPr/>
          <p:nvPr/>
        </p:nvGrpSpPr>
        <p:grpSpPr>
          <a:xfrm>
            <a:off x="6938122" y="3884910"/>
            <a:ext cx="334919" cy="334031"/>
            <a:chOff x="-30735200" y="3910925"/>
            <a:chExt cx="292225" cy="291450"/>
          </a:xfrm>
        </p:grpSpPr>
        <p:sp>
          <p:nvSpPr>
            <p:cNvPr id="6560" name="Google Shape;6560;p5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5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2" name="Google Shape;6562;p53"/>
          <p:cNvSpPr/>
          <p:nvPr/>
        </p:nvSpPr>
        <p:spPr>
          <a:xfrm>
            <a:off x="7778396" y="3473879"/>
            <a:ext cx="334919" cy="33403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3" name="Google Shape;6563;p53"/>
          <p:cNvGrpSpPr/>
          <p:nvPr/>
        </p:nvGrpSpPr>
        <p:grpSpPr>
          <a:xfrm>
            <a:off x="7360282" y="1678487"/>
            <a:ext cx="329539" cy="328617"/>
            <a:chOff x="2821450" y="2957850"/>
            <a:chExt cx="259275" cy="258550"/>
          </a:xfrm>
        </p:grpSpPr>
        <p:sp>
          <p:nvSpPr>
            <p:cNvPr id="6564" name="Google Shape;6564;p53"/>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3"/>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3"/>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70" name="Shape 6570"/>
        <p:cNvGrpSpPr/>
        <p:nvPr/>
      </p:nvGrpSpPr>
      <p:grpSpPr>
        <a:xfrm>
          <a:off x="0" y="0"/>
          <a:ext cx="0" cy="0"/>
          <a:chOff x="0" y="0"/>
          <a:chExt cx="0" cy="0"/>
        </a:xfrm>
      </p:grpSpPr>
      <p:sp>
        <p:nvSpPr>
          <p:cNvPr id="6571" name="Google Shape;6571;p5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6572" name="Google Shape;6572;p54"/>
          <p:cNvSpPr/>
          <p:nvPr/>
        </p:nvSpPr>
        <p:spPr>
          <a:xfrm>
            <a:off x="1023243" y="1707705"/>
            <a:ext cx="334010" cy="297513"/>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3" name="Google Shape;6573;p54"/>
          <p:cNvGrpSpPr/>
          <p:nvPr/>
        </p:nvGrpSpPr>
        <p:grpSpPr>
          <a:xfrm>
            <a:off x="1022516" y="2111640"/>
            <a:ext cx="334886" cy="335791"/>
            <a:chOff x="-28467625" y="2331750"/>
            <a:chExt cx="296150" cy="296950"/>
          </a:xfrm>
        </p:grpSpPr>
        <p:sp>
          <p:nvSpPr>
            <p:cNvPr id="6574" name="Google Shape;6574;p54"/>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4"/>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54"/>
          <p:cNvGrpSpPr/>
          <p:nvPr/>
        </p:nvGrpSpPr>
        <p:grpSpPr>
          <a:xfrm>
            <a:off x="1035873" y="2530673"/>
            <a:ext cx="308171" cy="332257"/>
            <a:chOff x="-28461325" y="2701925"/>
            <a:chExt cx="272525" cy="293825"/>
          </a:xfrm>
        </p:grpSpPr>
        <p:sp>
          <p:nvSpPr>
            <p:cNvPr id="6577" name="Google Shape;6577;p54"/>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54"/>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4"/>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54"/>
          <p:cNvGrpSpPr/>
          <p:nvPr/>
        </p:nvGrpSpPr>
        <p:grpSpPr>
          <a:xfrm>
            <a:off x="3139340" y="1749163"/>
            <a:ext cx="334886" cy="214654"/>
            <a:chOff x="-26585200" y="2025375"/>
            <a:chExt cx="296150" cy="189825"/>
          </a:xfrm>
        </p:grpSpPr>
        <p:sp>
          <p:nvSpPr>
            <p:cNvPr id="6581" name="Google Shape;6581;p54"/>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4"/>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4"/>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4"/>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4"/>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54"/>
          <p:cNvGrpSpPr/>
          <p:nvPr/>
        </p:nvGrpSpPr>
        <p:grpSpPr>
          <a:xfrm>
            <a:off x="3139779" y="2112531"/>
            <a:ext cx="334010" cy="334010"/>
            <a:chOff x="-26584425" y="2340425"/>
            <a:chExt cx="295375" cy="295375"/>
          </a:xfrm>
        </p:grpSpPr>
        <p:sp>
          <p:nvSpPr>
            <p:cNvPr id="6587" name="Google Shape;6587;p54"/>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4"/>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4"/>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4"/>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4"/>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54"/>
          <p:cNvGrpSpPr/>
          <p:nvPr/>
        </p:nvGrpSpPr>
        <p:grpSpPr>
          <a:xfrm>
            <a:off x="3134888" y="2529683"/>
            <a:ext cx="343791" cy="334236"/>
            <a:chOff x="-26585200" y="2710400"/>
            <a:chExt cx="304025" cy="295575"/>
          </a:xfrm>
        </p:grpSpPr>
        <p:sp>
          <p:nvSpPr>
            <p:cNvPr id="6593" name="Google Shape;6593;p54"/>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4"/>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4"/>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4"/>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4"/>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4"/>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4"/>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4"/>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4"/>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4"/>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4"/>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4"/>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54"/>
          <p:cNvGrpSpPr/>
          <p:nvPr/>
        </p:nvGrpSpPr>
        <p:grpSpPr>
          <a:xfrm>
            <a:off x="5239477" y="1689471"/>
            <a:ext cx="334915" cy="334038"/>
            <a:chOff x="-24709875" y="1970225"/>
            <a:chExt cx="296175" cy="295400"/>
          </a:xfrm>
        </p:grpSpPr>
        <p:sp>
          <p:nvSpPr>
            <p:cNvPr id="6606" name="Google Shape;6606;p54"/>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4"/>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54"/>
          <p:cNvGrpSpPr/>
          <p:nvPr/>
        </p:nvGrpSpPr>
        <p:grpSpPr>
          <a:xfrm>
            <a:off x="5269754" y="2112093"/>
            <a:ext cx="274360" cy="334886"/>
            <a:chOff x="-24683100" y="2340425"/>
            <a:chExt cx="242625" cy="296150"/>
          </a:xfrm>
        </p:grpSpPr>
        <p:sp>
          <p:nvSpPr>
            <p:cNvPr id="6609" name="Google Shape;6609;p54"/>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54"/>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4"/>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4"/>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3" name="Google Shape;6613;p54"/>
          <p:cNvSpPr/>
          <p:nvPr/>
        </p:nvSpPr>
        <p:spPr>
          <a:xfrm>
            <a:off x="5270019" y="2529305"/>
            <a:ext cx="274332" cy="334915"/>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4" name="Google Shape;6614;p54"/>
          <p:cNvGrpSpPr/>
          <p:nvPr/>
        </p:nvGrpSpPr>
        <p:grpSpPr>
          <a:xfrm>
            <a:off x="7356246" y="1689471"/>
            <a:ext cx="341134" cy="334038"/>
            <a:chOff x="-22881800" y="1971800"/>
            <a:chExt cx="301675" cy="295400"/>
          </a:xfrm>
        </p:grpSpPr>
        <p:sp>
          <p:nvSpPr>
            <p:cNvPr id="6615" name="Google Shape;6615;p54"/>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4"/>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4"/>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4"/>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4"/>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1" name="Google Shape;6621;p54"/>
          <p:cNvSpPr/>
          <p:nvPr/>
        </p:nvSpPr>
        <p:spPr>
          <a:xfrm>
            <a:off x="1457848" y="1689004"/>
            <a:ext cx="297513" cy="334915"/>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4"/>
          <p:cNvSpPr/>
          <p:nvPr/>
        </p:nvSpPr>
        <p:spPr>
          <a:xfrm>
            <a:off x="1437367" y="2112159"/>
            <a:ext cx="338477" cy="334689"/>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3" name="Google Shape;6623;p54"/>
          <p:cNvGrpSpPr/>
          <p:nvPr/>
        </p:nvGrpSpPr>
        <p:grpSpPr>
          <a:xfrm>
            <a:off x="1498540" y="2529344"/>
            <a:ext cx="215559" cy="334915"/>
            <a:chOff x="-28043900" y="2701925"/>
            <a:chExt cx="190625" cy="296175"/>
          </a:xfrm>
        </p:grpSpPr>
        <p:sp>
          <p:nvSpPr>
            <p:cNvPr id="6624" name="Google Shape;6624;p54"/>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4"/>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54"/>
          <p:cNvGrpSpPr/>
          <p:nvPr/>
        </p:nvGrpSpPr>
        <p:grpSpPr>
          <a:xfrm>
            <a:off x="3553468" y="1689485"/>
            <a:ext cx="334915" cy="334010"/>
            <a:chOff x="-26215025" y="1971025"/>
            <a:chExt cx="296175" cy="295375"/>
          </a:xfrm>
        </p:grpSpPr>
        <p:sp>
          <p:nvSpPr>
            <p:cNvPr id="6630" name="Google Shape;6630;p54"/>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4"/>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4"/>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54"/>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4"/>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4"/>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4"/>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54"/>
          <p:cNvGrpSpPr/>
          <p:nvPr/>
        </p:nvGrpSpPr>
        <p:grpSpPr>
          <a:xfrm>
            <a:off x="3553015" y="2112969"/>
            <a:ext cx="335819" cy="333134"/>
            <a:chOff x="-26215825" y="2341200"/>
            <a:chExt cx="296975" cy="294600"/>
          </a:xfrm>
        </p:grpSpPr>
        <p:sp>
          <p:nvSpPr>
            <p:cNvPr id="6639" name="Google Shape;6639;p54"/>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54"/>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54"/>
          <p:cNvGrpSpPr/>
          <p:nvPr/>
        </p:nvGrpSpPr>
        <p:grpSpPr>
          <a:xfrm>
            <a:off x="3583307" y="2529796"/>
            <a:ext cx="275237" cy="334010"/>
            <a:chOff x="-26179575" y="2710600"/>
            <a:chExt cx="243400" cy="295375"/>
          </a:xfrm>
        </p:grpSpPr>
        <p:sp>
          <p:nvSpPr>
            <p:cNvPr id="6642" name="Google Shape;6642;p54"/>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54"/>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54"/>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54"/>
          <p:cNvGrpSpPr/>
          <p:nvPr/>
        </p:nvGrpSpPr>
        <p:grpSpPr>
          <a:xfrm>
            <a:off x="5672692" y="1689485"/>
            <a:ext cx="318886" cy="334010"/>
            <a:chOff x="-24328675" y="1971025"/>
            <a:chExt cx="282000" cy="295375"/>
          </a:xfrm>
        </p:grpSpPr>
        <p:sp>
          <p:nvSpPr>
            <p:cNvPr id="6646" name="Google Shape;6646;p54"/>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54"/>
          <p:cNvGrpSpPr/>
          <p:nvPr/>
        </p:nvGrpSpPr>
        <p:grpSpPr>
          <a:xfrm>
            <a:off x="5674926" y="2112531"/>
            <a:ext cx="314419" cy="334010"/>
            <a:chOff x="-24330250" y="2340425"/>
            <a:chExt cx="278050" cy="295375"/>
          </a:xfrm>
        </p:grpSpPr>
        <p:sp>
          <p:nvSpPr>
            <p:cNvPr id="6649" name="Google Shape;6649;p54"/>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4"/>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4"/>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4"/>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54"/>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4"/>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4"/>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54"/>
          <p:cNvGrpSpPr/>
          <p:nvPr/>
        </p:nvGrpSpPr>
        <p:grpSpPr>
          <a:xfrm>
            <a:off x="5665130" y="2529796"/>
            <a:ext cx="334010" cy="334010"/>
            <a:chOff x="-24338900" y="2710600"/>
            <a:chExt cx="295375" cy="295375"/>
          </a:xfrm>
        </p:grpSpPr>
        <p:sp>
          <p:nvSpPr>
            <p:cNvPr id="6657" name="Google Shape;6657;p54"/>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54"/>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54"/>
          <p:cNvGrpSpPr/>
          <p:nvPr/>
        </p:nvGrpSpPr>
        <p:grpSpPr>
          <a:xfrm>
            <a:off x="7358918" y="2113096"/>
            <a:ext cx="335791" cy="332879"/>
            <a:chOff x="-22859750" y="2335900"/>
            <a:chExt cx="296950" cy="294375"/>
          </a:xfrm>
        </p:grpSpPr>
        <p:sp>
          <p:nvSpPr>
            <p:cNvPr id="6660" name="Google Shape;6660;p54"/>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4"/>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54"/>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54"/>
          <p:cNvGrpSpPr/>
          <p:nvPr/>
        </p:nvGrpSpPr>
        <p:grpSpPr>
          <a:xfrm>
            <a:off x="1882340" y="1689470"/>
            <a:ext cx="294828" cy="334038"/>
            <a:chOff x="-27710725" y="1959200"/>
            <a:chExt cx="260725" cy="295400"/>
          </a:xfrm>
        </p:grpSpPr>
        <p:sp>
          <p:nvSpPr>
            <p:cNvPr id="6664" name="Google Shape;6664;p54"/>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54"/>
          <p:cNvGrpSpPr/>
          <p:nvPr/>
        </p:nvGrpSpPr>
        <p:grpSpPr>
          <a:xfrm>
            <a:off x="1861406" y="2170414"/>
            <a:ext cx="336696" cy="218244"/>
            <a:chOff x="-27728850" y="2382950"/>
            <a:chExt cx="297750" cy="193000"/>
          </a:xfrm>
        </p:grpSpPr>
        <p:sp>
          <p:nvSpPr>
            <p:cNvPr id="6667" name="Google Shape;6667;p54"/>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4"/>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4"/>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0" name="Google Shape;6670;p54"/>
          <p:cNvSpPr/>
          <p:nvPr/>
        </p:nvSpPr>
        <p:spPr>
          <a:xfrm>
            <a:off x="1862126" y="2535765"/>
            <a:ext cx="335819" cy="321995"/>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4"/>
          <p:cNvSpPr/>
          <p:nvPr/>
        </p:nvSpPr>
        <p:spPr>
          <a:xfrm>
            <a:off x="3971900" y="1689004"/>
            <a:ext cx="334915" cy="334915"/>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2" name="Google Shape;6672;p54"/>
          <p:cNvGrpSpPr/>
          <p:nvPr/>
        </p:nvGrpSpPr>
        <p:grpSpPr>
          <a:xfrm>
            <a:off x="3971638" y="2121436"/>
            <a:ext cx="334915" cy="316200"/>
            <a:chOff x="-25844850" y="2357750"/>
            <a:chExt cx="296175" cy="279625"/>
          </a:xfrm>
        </p:grpSpPr>
        <p:sp>
          <p:nvSpPr>
            <p:cNvPr id="6673" name="Google Shape;6673;p54"/>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4"/>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4"/>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54"/>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4"/>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4"/>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9" name="Google Shape;6679;p54"/>
          <p:cNvSpPr/>
          <p:nvPr/>
        </p:nvSpPr>
        <p:spPr>
          <a:xfrm>
            <a:off x="3969681" y="2529419"/>
            <a:ext cx="339353" cy="334689"/>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0" name="Google Shape;6680;p54"/>
          <p:cNvGrpSpPr/>
          <p:nvPr/>
        </p:nvGrpSpPr>
        <p:grpSpPr>
          <a:xfrm>
            <a:off x="6145995" y="1689471"/>
            <a:ext cx="216463" cy="334038"/>
            <a:chOff x="-23917525" y="1970225"/>
            <a:chExt cx="191425" cy="295400"/>
          </a:xfrm>
        </p:grpSpPr>
        <p:sp>
          <p:nvSpPr>
            <p:cNvPr id="6681" name="Google Shape;6681;p54"/>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4"/>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4"/>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54"/>
          <p:cNvGrpSpPr/>
          <p:nvPr/>
        </p:nvGrpSpPr>
        <p:grpSpPr>
          <a:xfrm>
            <a:off x="6103703" y="2112093"/>
            <a:ext cx="301047" cy="334886"/>
            <a:chOff x="-23952175" y="2340425"/>
            <a:chExt cx="266225" cy="296150"/>
          </a:xfrm>
        </p:grpSpPr>
        <p:sp>
          <p:nvSpPr>
            <p:cNvPr id="6685" name="Google Shape;6685;p54"/>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4"/>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7" name="Google Shape;6687;p54"/>
          <p:cNvSpPr/>
          <p:nvPr/>
        </p:nvSpPr>
        <p:spPr>
          <a:xfrm>
            <a:off x="6078108" y="2530083"/>
            <a:ext cx="352725" cy="333360"/>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8" name="Google Shape;6688;p54"/>
          <p:cNvGrpSpPr/>
          <p:nvPr/>
        </p:nvGrpSpPr>
        <p:grpSpPr>
          <a:xfrm>
            <a:off x="7413691" y="2528453"/>
            <a:ext cx="226245" cy="336696"/>
            <a:chOff x="-22811700" y="2700350"/>
            <a:chExt cx="200075" cy="297750"/>
          </a:xfrm>
        </p:grpSpPr>
        <p:sp>
          <p:nvSpPr>
            <p:cNvPr id="6689" name="Google Shape;6689;p54"/>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4"/>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54"/>
          <p:cNvGrpSpPr/>
          <p:nvPr/>
        </p:nvGrpSpPr>
        <p:grpSpPr>
          <a:xfrm>
            <a:off x="2286183" y="1689032"/>
            <a:ext cx="335791" cy="334915"/>
            <a:chOff x="-27358650" y="1961575"/>
            <a:chExt cx="296950" cy="296175"/>
          </a:xfrm>
        </p:grpSpPr>
        <p:sp>
          <p:nvSpPr>
            <p:cNvPr id="6693" name="Google Shape;6693;p54"/>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54"/>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5" name="Google Shape;6695;p54"/>
          <p:cNvSpPr/>
          <p:nvPr/>
        </p:nvSpPr>
        <p:spPr>
          <a:xfrm>
            <a:off x="2325643" y="2112470"/>
            <a:ext cx="257427" cy="334067"/>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4"/>
          <p:cNvSpPr/>
          <p:nvPr/>
        </p:nvSpPr>
        <p:spPr>
          <a:xfrm>
            <a:off x="2286461" y="2529305"/>
            <a:ext cx="335791" cy="334915"/>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4"/>
          <p:cNvSpPr/>
          <p:nvPr/>
        </p:nvSpPr>
        <p:spPr>
          <a:xfrm>
            <a:off x="4415734" y="1689895"/>
            <a:ext cx="304638" cy="333134"/>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8" name="Google Shape;6698;p54"/>
          <p:cNvGrpSpPr/>
          <p:nvPr/>
        </p:nvGrpSpPr>
        <p:grpSpPr>
          <a:xfrm>
            <a:off x="4399008" y="2122327"/>
            <a:ext cx="337572" cy="314419"/>
            <a:chOff x="-25477800" y="2357750"/>
            <a:chExt cx="298525" cy="278050"/>
          </a:xfrm>
        </p:grpSpPr>
        <p:sp>
          <p:nvSpPr>
            <p:cNvPr id="6699" name="Google Shape;6699;p54"/>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4"/>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54"/>
          <p:cNvSpPr/>
          <p:nvPr/>
        </p:nvSpPr>
        <p:spPr>
          <a:xfrm>
            <a:off x="4400157" y="2529687"/>
            <a:ext cx="335791" cy="334151"/>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54"/>
          <p:cNvGrpSpPr/>
          <p:nvPr/>
        </p:nvGrpSpPr>
        <p:grpSpPr>
          <a:xfrm>
            <a:off x="6512437" y="1689485"/>
            <a:ext cx="334915" cy="334010"/>
            <a:chOff x="-23599325" y="1971025"/>
            <a:chExt cx="296175" cy="295375"/>
          </a:xfrm>
        </p:grpSpPr>
        <p:sp>
          <p:nvSpPr>
            <p:cNvPr id="6703" name="Google Shape;6703;p54"/>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4"/>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5" name="Google Shape;6705;p54"/>
          <p:cNvSpPr/>
          <p:nvPr/>
        </p:nvSpPr>
        <p:spPr>
          <a:xfrm>
            <a:off x="6513129" y="2111607"/>
            <a:ext cx="334010" cy="335791"/>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4"/>
          <p:cNvSpPr/>
          <p:nvPr/>
        </p:nvSpPr>
        <p:spPr>
          <a:xfrm>
            <a:off x="6510896" y="2539991"/>
            <a:ext cx="338477" cy="313543"/>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4"/>
          <p:cNvSpPr/>
          <p:nvPr/>
        </p:nvSpPr>
        <p:spPr>
          <a:xfrm>
            <a:off x="7778709" y="1689004"/>
            <a:ext cx="336696" cy="334915"/>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8" name="Google Shape;6708;p54"/>
          <p:cNvGrpSpPr/>
          <p:nvPr/>
        </p:nvGrpSpPr>
        <p:grpSpPr>
          <a:xfrm>
            <a:off x="2705151" y="1689145"/>
            <a:ext cx="341134" cy="334689"/>
            <a:chOff x="-26993200" y="1961775"/>
            <a:chExt cx="301675" cy="295975"/>
          </a:xfrm>
        </p:grpSpPr>
        <p:sp>
          <p:nvSpPr>
            <p:cNvPr id="6709" name="Google Shape;6709;p54"/>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4"/>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4"/>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54"/>
          <p:cNvGrpSpPr/>
          <p:nvPr/>
        </p:nvGrpSpPr>
        <p:grpSpPr>
          <a:xfrm>
            <a:off x="2728756" y="2112531"/>
            <a:ext cx="293923" cy="334010"/>
            <a:chOff x="-26970350" y="2332550"/>
            <a:chExt cx="259925" cy="295375"/>
          </a:xfrm>
        </p:grpSpPr>
        <p:sp>
          <p:nvSpPr>
            <p:cNvPr id="6713" name="Google Shape;6713;p54"/>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4"/>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54"/>
          <p:cNvGrpSpPr/>
          <p:nvPr/>
        </p:nvGrpSpPr>
        <p:grpSpPr>
          <a:xfrm>
            <a:off x="2709165" y="2559635"/>
            <a:ext cx="333105" cy="274332"/>
            <a:chOff x="-26986100" y="2735800"/>
            <a:chExt cx="294575" cy="242600"/>
          </a:xfrm>
        </p:grpSpPr>
        <p:sp>
          <p:nvSpPr>
            <p:cNvPr id="6716" name="Google Shape;6716;p54"/>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4"/>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8" name="Google Shape;6718;p54"/>
          <p:cNvSpPr/>
          <p:nvPr/>
        </p:nvSpPr>
        <p:spPr>
          <a:xfrm>
            <a:off x="4817871" y="1689457"/>
            <a:ext cx="334010" cy="334010"/>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9" name="Google Shape;6719;p54"/>
          <p:cNvGrpSpPr/>
          <p:nvPr/>
        </p:nvGrpSpPr>
        <p:grpSpPr>
          <a:xfrm>
            <a:off x="4817616" y="2112093"/>
            <a:ext cx="334010" cy="334886"/>
            <a:chOff x="-25104475" y="2340425"/>
            <a:chExt cx="295375" cy="296150"/>
          </a:xfrm>
        </p:grpSpPr>
        <p:sp>
          <p:nvSpPr>
            <p:cNvPr id="6720" name="Google Shape;6720;p54"/>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4"/>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4"/>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54"/>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54"/>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4"/>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54"/>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54"/>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9" name="Google Shape;6729;p54"/>
          <p:cNvSpPr/>
          <p:nvPr/>
        </p:nvSpPr>
        <p:spPr>
          <a:xfrm>
            <a:off x="4816090" y="2572063"/>
            <a:ext cx="337572" cy="249398"/>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0" name="Google Shape;6730;p54"/>
          <p:cNvGrpSpPr/>
          <p:nvPr/>
        </p:nvGrpSpPr>
        <p:grpSpPr>
          <a:xfrm>
            <a:off x="6935871" y="1689032"/>
            <a:ext cx="335791" cy="334915"/>
            <a:chOff x="-23229925" y="1970225"/>
            <a:chExt cx="296950" cy="296175"/>
          </a:xfrm>
        </p:grpSpPr>
        <p:sp>
          <p:nvSpPr>
            <p:cNvPr id="6731" name="Google Shape;6731;p54"/>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4"/>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4"/>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54"/>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54"/>
          <p:cNvGrpSpPr/>
          <p:nvPr/>
        </p:nvGrpSpPr>
        <p:grpSpPr>
          <a:xfrm>
            <a:off x="6975944" y="2111641"/>
            <a:ext cx="255646" cy="335791"/>
            <a:chOff x="-23177950" y="2340425"/>
            <a:chExt cx="226075" cy="296950"/>
          </a:xfrm>
        </p:grpSpPr>
        <p:sp>
          <p:nvSpPr>
            <p:cNvPr id="6736" name="Google Shape;6736;p54"/>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4"/>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54"/>
          <p:cNvGrpSpPr/>
          <p:nvPr/>
        </p:nvGrpSpPr>
        <p:grpSpPr>
          <a:xfrm>
            <a:off x="6936309" y="2529344"/>
            <a:ext cx="334915" cy="334915"/>
            <a:chOff x="-23229150" y="2710600"/>
            <a:chExt cx="296175" cy="296175"/>
          </a:xfrm>
        </p:grpSpPr>
        <p:sp>
          <p:nvSpPr>
            <p:cNvPr id="6739" name="Google Shape;6739;p54"/>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4"/>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1" name="Google Shape;6741;p54"/>
          <p:cNvSpPr/>
          <p:nvPr/>
        </p:nvSpPr>
        <p:spPr>
          <a:xfrm>
            <a:off x="7779599" y="2112498"/>
            <a:ext cx="334915" cy="334010"/>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2" name="Google Shape;6742;p54"/>
          <p:cNvGrpSpPr/>
          <p:nvPr/>
        </p:nvGrpSpPr>
        <p:grpSpPr>
          <a:xfrm>
            <a:off x="1021159" y="3058276"/>
            <a:ext cx="337600" cy="293047"/>
            <a:chOff x="-28462125" y="3199700"/>
            <a:chExt cx="298550" cy="259150"/>
          </a:xfrm>
        </p:grpSpPr>
        <p:sp>
          <p:nvSpPr>
            <p:cNvPr id="6743" name="Google Shape;6743;p5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54"/>
          <p:cNvGrpSpPr/>
          <p:nvPr/>
        </p:nvGrpSpPr>
        <p:grpSpPr>
          <a:xfrm>
            <a:off x="1022064" y="3449815"/>
            <a:ext cx="335791" cy="334915"/>
            <a:chOff x="-28461325" y="3545475"/>
            <a:chExt cx="296950" cy="296175"/>
          </a:xfrm>
        </p:grpSpPr>
        <p:sp>
          <p:nvSpPr>
            <p:cNvPr id="6747" name="Google Shape;6747;p5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5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4"/>
          <p:cNvGrpSpPr/>
          <p:nvPr/>
        </p:nvGrpSpPr>
        <p:grpSpPr>
          <a:xfrm>
            <a:off x="1018487" y="3884028"/>
            <a:ext cx="342943" cy="334886"/>
            <a:chOff x="-28463700" y="3914875"/>
            <a:chExt cx="303275" cy="296150"/>
          </a:xfrm>
        </p:grpSpPr>
        <p:sp>
          <p:nvSpPr>
            <p:cNvPr id="6754" name="Google Shape;6754;p5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54"/>
          <p:cNvGrpSpPr/>
          <p:nvPr/>
        </p:nvGrpSpPr>
        <p:grpSpPr>
          <a:xfrm>
            <a:off x="3139779" y="3097020"/>
            <a:ext cx="334010" cy="215559"/>
            <a:chOff x="-26573400" y="3224125"/>
            <a:chExt cx="295375" cy="190625"/>
          </a:xfrm>
        </p:grpSpPr>
        <p:sp>
          <p:nvSpPr>
            <p:cNvPr id="6757" name="Google Shape;6757;p5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5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54"/>
          <p:cNvGrpSpPr/>
          <p:nvPr/>
        </p:nvGrpSpPr>
        <p:grpSpPr>
          <a:xfrm>
            <a:off x="3139779" y="3450254"/>
            <a:ext cx="334010" cy="334038"/>
            <a:chOff x="-26573400" y="3546250"/>
            <a:chExt cx="295375" cy="295400"/>
          </a:xfrm>
        </p:grpSpPr>
        <p:sp>
          <p:nvSpPr>
            <p:cNvPr id="6760" name="Google Shape;6760;p5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5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5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54"/>
          <p:cNvGrpSpPr/>
          <p:nvPr/>
        </p:nvGrpSpPr>
        <p:grpSpPr>
          <a:xfrm>
            <a:off x="3128655" y="3884339"/>
            <a:ext cx="356259" cy="334264"/>
            <a:chOff x="-26583625" y="3917025"/>
            <a:chExt cx="315050" cy="295600"/>
          </a:xfrm>
        </p:grpSpPr>
        <p:sp>
          <p:nvSpPr>
            <p:cNvPr id="6766" name="Google Shape;6766;p5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0" name="Google Shape;6770;p54"/>
          <p:cNvSpPr/>
          <p:nvPr/>
        </p:nvSpPr>
        <p:spPr>
          <a:xfrm>
            <a:off x="5239728" y="3037749"/>
            <a:ext cx="334915" cy="33401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1" name="Google Shape;6771;p54"/>
          <p:cNvGrpSpPr/>
          <p:nvPr/>
        </p:nvGrpSpPr>
        <p:grpSpPr>
          <a:xfrm>
            <a:off x="5269754" y="3449815"/>
            <a:ext cx="274360" cy="334915"/>
            <a:chOff x="-24694925" y="3518700"/>
            <a:chExt cx="242625" cy="296175"/>
          </a:xfrm>
        </p:grpSpPr>
        <p:sp>
          <p:nvSpPr>
            <p:cNvPr id="6772" name="Google Shape;6772;p5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54"/>
          <p:cNvGrpSpPr/>
          <p:nvPr/>
        </p:nvGrpSpPr>
        <p:grpSpPr>
          <a:xfrm>
            <a:off x="5269315" y="3884014"/>
            <a:ext cx="275237" cy="334915"/>
            <a:chOff x="-24709100" y="3888875"/>
            <a:chExt cx="243400" cy="296175"/>
          </a:xfrm>
        </p:grpSpPr>
        <p:sp>
          <p:nvSpPr>
            <p:cNvPr id="6777" name="Google Shape;6777;p5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54"/>
          <p:cNvGrpSpPr/>
          <p:nvPr/>
        </p:nvGrpSpPr>
        <p:grpSpPr>
          <a:xfrm>
            <a:off x="7357589" y="3038896"/>
            <a:ext cx="338448" cy="331805"/>
            <a:chOff x="-22863675" y="3131775"/>
            <a:chExt cx="299300" cy="293425"/>
          </a:xfrm>
        </p:grpSpPr>
        <p:sp>
          <p:nvSpPr>
            <p:cNvPr id="6781" name="Google Shape;6781;p5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54"/>
          <p:cNvGrpSpPr/>
          <p:nvPr/>
        </p:nvGrpSpPr>
        <p:grpSpPr>
          <a:xfrm>
            <a:off x="1458906" y="3037356"/>
            <a:ext cx="294828" cy="334886"/>
            <a:chOff x="-28069875" y="3175300"/>
            <a:chExt cx="260725" cy="296150"/>
          </a:xfrm>
        </p:grpSpPr>
        <p:sp>
          <p:nvSpPr>
            <p:cNvPr id="6785" name="Google Shape;6785;p5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5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4" name="Google Shape;6794;p54"/>
          <p:cNvSpPr/>
          <p:nvPr/>
        </p:nvSpPr>
        <p:spPr>
          <a:xfrm>
            <a:off x="1439162" y="3450769"/>
            <a:ext cx="334886" cy="332908"/>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5" name="Google Shape;6795;p54"/>
          <p:cNvGrpSpPr/>
          <p:nvPr/>
        </p:nvGrpSpPr>
        <p:grpSpPr>
          <a:xfrm>
            <a:off x="1498088" y="3884467"/>
            <a:ext cx="216463" cy="334010"/>
            <a:chOff x="-28032075" y="3916450"/>
            <a:chExt cx="191425" cy="295375"/>
          </a:xfrm>
        </p:grpSpPr>
        <p:sp>
          <p:nvSpPr>
            <p:cNvPr id="6796" name="Google Shape;6796;p5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54"/>
          <p:cNvGrpSpPr/>
          <p:nvPr/>
        </p:nvGrpSpPr>
        <p:grpSpPr>
          <a:xfrm>
            <a:off x="3553468" y="3037342"/>
            <a:ext cx="334915" cy="334915"/>
            <a:chOff x="-26201650" y="3176075"/>
            <a:chExt cx="296175" cy="296175"/>
          </a:xfrm>
        </p:grpSpPr>
        <p:sp>
          <p:nvSpPr>
            <p:cNvPr id="6800" name="Google Shape;6800;p5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54"/>
          <p:cNvGrpSpPr/>
          <p:nvPr/>
        </p:nvGrpSpPr>
        <p:grpSpPr>
          <a:xfrm>
            <a:off x="3553016" y="3450268"/>
            <a:ext cx="335819" cy="334010"/>
            <a:chOff x="-26204800" y="3547050"/>
            <a:chExt cx="296975" cy="295375"/>
          </a:xfrm>
        </p:grpSpPr>
        <p:sp>
          <p:nvSpPr>
            <p:cNvPr id="6803" name="Google Shape;6803;p5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5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5" name="Google Shape;6805;p54"/>
          <p:cNvSpPr/>
          <p:nvPr/>
        </p:nvSpPr>
        <p:spPr>
          <a:xfrm>
            <a:off x="3584025" y="3883959"/>
            <a:ext cx="274332" cy="334915"/>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6" name="Google Shape;6806;p54"/>
          <p:cNvGrpSpPr/>
          <p:nvPr/>
        </p:nvGrpSpPr>
        <p:grpSpPr>
          <a:xfrm>
            <a:off x="5668240" y="3037342"/>
            <a:ext cx="327791" cy="334915"/>
            <a:chOff x="-24353875" y="3147725"/>
            <a:chExt cx="289875" cy="296175"/>
          </a:xfrm>
        </p:grpSpPr>
        <p:sp>
          <p:nvSpPr>
            <p:cNvPr id="6807" name="Google Shape;6807;p5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54"/>
          <p:cNvGrpSpPr/>
          <p:nvPr/>
        </p:nvGrpSpPr>
        <p:grpSpPr>
          <a:xfrm>
            <a:off x="5675816" y="3450253"/>
            <a:ext cx="312638" cy="334038"/>
            <a:chOff x="-24344425" y="3519475"/>
            <a:chExt cx="276475" cy="295400"/>
          </a:xfrm>
        </p:grpSpPr>
        <p:sp>
          <p:nvSpPr>
            <p:cNvPr id="6810" name="Google Shape;6810;p5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4"/>
          <p:cNvGrpSpPr/>
          <p:nvPr/>
        </p:nvGrpSpPr>
        <p:grpSpPr>
          <a:xfrm>
            <a:off x="5666020" y="3886247"/>
            <a:ext cx="332229" cy="330448"/>
            <a:chOff x="-24353075" y="3891250"/>
            <a:chExt cx="293800" cy="292225"/>
          </a:xfrm>
        </p:grpSpPr>
        <p:sp>
          <p:nvSpPr>
            <p:cNvPr id="6813" name="Google Shape;6813;p5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54"/>
          <p:cNvGrpSpPr/>
          <p:nvPr/>
        </p:nvGrpSpPr>
        <p:grpSpPr>
          <a:xfrm>
            <a:off x="7358918" y="3450465"/>
            <a:ext cx="335791" cy="333614"/>
            <a:chOff x="-22845575" y="3504075"/>
            <a:chExt cx="296950" cy="295025"/>
          </a:xfrm>
        </p:grpSpPr>
        <p:sp>
          <p:nvSpPr>
            <p:cNvPr id="6816" name="Google Shape;6816;p5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54"/>
          <p:cNvGrpSpPr/>
          <p:nvPr/>
        </p:nvGrpSpPr>
        <p:grpSpPr>
          <a:xfrm>
            <a:off x="1887683" y="3037794"/>
            <a:ext cx="284142" cy="334010"/>
            <a:chOff x="-27691025" y="3175300"/>
            <a:chExt cx="251275" cy="295375"/>
          </a:xfrm>
        </p:grpSpPr>
        <p:sp>
          <p:nvSpPr>
            <p:cNvPr id="6819" name="Google Shape;6819;p5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54"/>
          <p:cNvGrpSpPr/>
          <p:nvPr/>
        </p:nvGrpSpPr>
        <p:grpSpPr>
          <a:xfrm>
            <a:off x="1861406" y="3509055"/>
            <a:ext cx="336696" cy="216435"/>
            <a:chOff x="-27721750" y="3598250"/>
            <a:chExt cx="297750" cy="191400"/>
          </a:xfrm>
        </p:grpSpPr>
        <p:sp>
          <p:nvSpPr>
            <p:cNvPr id="6824" name="Google Shape;6824;p5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54"/>
          <p:cNvGrpSpPr/>
          <p:nvPr/>
        </p:nvGrpSpPr>
        <p:grpSpPr>
          <a:xfrm>
            <a:off x="1862735" y="3889640"/>
            <a:ext cx="334038" cy="323663"/>
            <a:chOff x="-27719400" y="3925600"/>
            <a:chExt cx="295400" cy="286225"/>
          </a:xfrm>
        </p:grpSpPr>
        <p:sp>
          <p:nvSpPr>
            <p:cNvPr id="6827" name="Google Shape;6827;p5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54"/>
          <p:cNvGrpSpPr/>
          <p:nvPr/>
        </p:nvGrpSpPr>
        <p:grpSpPr>
          <a:xfrm>
            <a:off x="3971200" y="3036904"/>
            <a:ext cx="335791" cy="335791"/>
            <a:chOff x="-25834600" y="3176875"/>
            <a:chExt cx="296950" cy="296950"/>
          </a:xfrm>
        </p:grpSpPr>
        <p:sp>
          <p:nvSpPr>
            <p:cNvPr id="6830" name="Google Shape;6830;p5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54"/>
          <p:cNvGrpSpPr/>
          <p:nvPr/>
        </p:nvGrpSpPr>
        <p:grpSpPr>
          <a:xfrm>
            <a:off x="3971200" y="3460064"/>
            <a:ext cx="335791" cy="314419"/>
            <a:chOff x="-25834600" y="3564375"/>
            <a:chExt cx="296950" cy="278050"/>
          </a:xfrm>
        </p:grpSpPr>
        <p:sp>
          <p:nvSpPr>
            <p:cNvPr id="6836" name="Google Shape;6836;p5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5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5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54"/>
          <p:cNvGrpSpPr/>
          <p:nvPr/>
        </p:nvGrpSpPr>
        <p:grpSpPr>
          <a:xfrm>
            <a:off x="3969419" y="3884127"/>
            <a:ext cx="339353" cy="334689"/>
            <a:chOff x="-25834600" y="3915850"/>
            <a:chExt cx="300100" cy="295975"/>
          </a:xfrm>
        </p:grpSpPr>
        <p:sp>
          <p:nvSpPr>
            <p:cNvPr id="6845" name="Google Shape;6845;p5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54"/>
          <p:cNvGrpSpPr/>
          <p:nvPr/>
        </p:nvGrpSpPr>
        <p:grpSpPr>
          <a:xfrm>
            <a:off x="6145557" y="3038218"/>
            <a:ext cx="217340" cy="333162"/>
            <a:chOff x="-23930925" y="3149300"/>
            <a:chExt cx="192200" cy="294625"/>
          </a:xfrm>
        </p:grpSpPr>
        <p:sp>
          <p:nvSpPr>
            <p:cNvPr id="6849" name="Google Shape;6849;p5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5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54"/>
          <p:cNvGrpSpPr/>
          <p:nvPr/>
        </p:nvGrpSpPr>
        <p:grpSpPr>
          <a:xfrm>
            <a:off x="6104579" y="3450253"/>
            <a:ext cx="299294" cy="334038"/>
            <a:chOff x="-23962425" y="3519475"/>
            <a:chExt cx="264675" cy="295400"/>
          </a:xfrm>
        </p:grpSpPr>
        <p:sp>
          <p:nvSpPr>
            <p:cNvPr id="6854" name="Google Shape;6854;p5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6" name="Google Shape;6856;p54"/>
          <p:cNvSpPr/>
          <p:nvPr/>
        </p:nvSpPr>
        <p:spPr>
          <a:xfrm>
            <a:off x="6076327" y="3887945"/>
            <a:ext cx="356287" cy="326943"/>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7" name="Google Shape;6857;p54"/>
          <p:cNvGrpSpPr/>
          <p:nvPr/>
        </p:nvGrpSpPr>
        <p:grpSpPr>
          <a:xfrm>
            <a:off x="7413239" y="3884466"/>
            <a:ext cx="227149" cy="334010"/>
            <a:chOff x="-22788075" y="3904625"/>
            <a:chExt cx="200875" cy="295375"/>
          </a:xfrm>
        </p:grpSpPr>
        <p:sp>
          <p:nvSpPr>
            <p:cNvPr id="6858" name="Google Shape;6858;p5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5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54"/>
          <p:cNvGrpSpPr/>
          <p:nvPr/>
        </p:nvGrpSpPr>
        <p:grpSpPr>
          <a:xfrm>
            <a:off x="2285731" y="3037356"/>
            <a:ext cx="336696" cy="334886"/>
            <a:chOff x="-27351575" y="3175300"/>
            <a:chExt cx="297750" cy="296150"/>
          </a:xfrm>
        </p:grpSpPr>
        <p:sp>
          <p:nvSpPr>
            <p:cNvPr id="6863" name="Google Shape;6863;p5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54"/>
          <p:cNvGrpSpPr/>
          <p:nvPr/>
        </p:nvGrpSpPr>
        <p:grpSpPr>
          <a:xfrm>
            <a:off x="2326270" y="3449702"/>
            <a:ext cx="255617" cy="335141"/>
            <a:chOff x="-27313750" y="3545275"/>
            <a:chExt cx="226050" cy="296375"/>
          </a:xfrm>
        </p:grpSpPr>
        <p:sp>
          <p:nvSpPr>
            <p:cNvPr id="6868" name="Google Shape;6868;p5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5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54"/>
          <p:cNvGrpSpPr/>
          <p:nvPr/>
        </p:nvGrpSpPr>
        <p:grpSpPr>
          <a:xfrm>
            <a:off x="2285731" y="3882233"/>
            <a:ext cx="336696" cy="338477"/>
            <a:chOff x="-27351575" y="3915650"/>
            <a:chExt cx="297750" cy="299325"/>
          </a:xfrm>
        </p:grpSpPr>
        <p:sp>
          <p:nvSpPr>
            <p:cNvPr id="6872" name="Google Shape;6872;p5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4"/>
          <p:cNvGrpSpPr/>
          <p:nvPr/>
        </p:nvGrpSpPr>
        <p:grpSpPr>
          <a:xfrm>
            <a:off x="4416366" y="3037243"/>
            <a:ext cx="302857" cy="335113"/>
            <a:chOff x="-25445525" y="3175900"/>
            <a:chExt cx="267825" cy="296350"/>
          </a:xfrm>
        </p:grpSpPr>
        <p:sp>
          <p:nvSpPr>
            <p:cNvPr id="6875" name="Google Shape;6875;p5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54"/>
          <p:cNvGrpSpPr/>
          <p:nvPr/>
        </p:nvGrpSpPr>
        <p:grpSpPr>
          <a:xfrm>
            <a:off x="4399008" y="3460516"/>
            <a:ext cx="337572" cy="313514"/>
            <a:chOff x="-25465200" y="3565175"/>
            <a:chExt cx="298525" cy="277250"/>
          </a:xfrm>
        </p:grpSpPr>
        <p:sp>
          <p:nvSpPr>
            <p:cNvPr id="6879" name="Google Shape;6879;p5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4"/>
          <p:cNvGrpSpPr/>
          <p:nvPr/>
        </p:nvGrpSpPr>
        <p:grpSpPr>
          <a:xfrm>
            <a:off x="4398570" y="3884749"/>
            <a:ext cx="338448" cy="333445"/>
            <a:chOff x="-25465200" y="3916150"/>
            <a:chExt cx="299300" cy="294875"/>
          </a:xfrm>
        </p:grpSpPr>
        <p:sp>
          <p:nvSpPr>
            <p:cNvPr id="6882" name="Google Shape;6882;p5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54"/>
          <p:cNvGrpSpPr/>
          <p:nvPr/>
        </p:nvGrpSpPr>
        <p:grpSpPr>
          <a:xfrm>
            <a:off x="6512889" y="3037356"/>
            <a:ext cx="334010" cy="334886"/>
            <a:chOff x="-23615075" y="3148525"/>
            <a:chExt cx="295375" cy="296150"/>
          </a:xfrm>
        </p:grpSpPr>
        <p:sp>
          <p:nvSpPr>
            <p:cNvPr id="6885" name="Google Shape;6885;p5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5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5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9" name="Google Shape;6889;p54"/>
          <p:cNvSpPr/>
          <p:nvPr/>
        </p:nvSpPr>
        <p:spPr>
          <a:xfrm>
            <a:off x="6510896" y="3449270"/>
            <a:ext cx="338477" cy="335904"/>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0" name="Google Shape;6890;p54"/>
          <p:cNvGrpSpPr/>
          <p:nvPr/>
        </p:nvGrpSpPr>
        <p:grpSpPr>
          <a:xfrm>
            <a:off x="6512437" y="3893810"/>
            <a:ext cx="334915" cy="315324"/>
            <a:chOff x="-23615075" y="3906200"/>
            <a:chExt cx="296175" cy="278850"/>
          </a:xfrm>
        </p:grpSpPr>
        <p:sp>
          <p:nvSpPr>
            <p:cNvPr id="6891" name="Google Shape;6891;p5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4" name="Google Shape;6894;p54"/>
          <p:cNvSpPr/>
          <p:nvPr/>
        </p:nvSpPr>
        <p:spPr>
          <a:xfrm>
            <a:off x="7780052" y="3038187"/>
            <a:ext cx="334010" cy="33313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54"/>
          <p:cNvGrpSpPr/>
          <p:nvPr/>
        </p:nvGrpSpPr>
        <p:grpSpPr>
          <a:xfrm>
            <a:off x="2707822" y="3037469"/>
            <a:ext cx="335791" cy="334660"/>
            <a:chOff x="-26980600" y="3175500"/>
            <a:chExt cx="296950" cy="295950"/>
          </a:xfrm>
        </p:grpSpPr>
        <p:sp>
          <p:nvSpPr>
            <p:cNvPr id="6896" name="Google Shape;6896;p5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9" name="Google Shape;6899;p54"/>
          <p:cNvSpPr/>
          <p:nvPr/>
        </p:nvSpPr>
        <p:spPr>
          <a:xfrm>
            <a:off x="2729030" y="3450203"/>
            <a:ext cx="293923" cy="334038"/>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0" name="Google Shape;6900;p54"/>
          <p:cNvGrpSpPr/>
          <p:nvPr/>
        </p:nvGrpSpPr>
        <p:grpSpPr>
          <a:xfrm>
            <a:off x="2708275" y="3914292"/>
            <a:ext cx="334886" cy="274360"/>
            <a:chOff x="-26981375" y="3951875"/>
            <a:chExt cx="296150" cy="242625"/>
          </a:xfrm>
        </p:grpSpPr>
        <p:sp>
          <p:nvSpPr>
            <p:cNvPr id="6901" name="Google Shape;6901;p5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54"/>
          <p:cNvGrpSpPr/>
          <p:nvPr/>
        </p:nvGrpSpPr>
        <p:grpSpPr>
          <a:xfrm>
            <a:off x="4817602" y="3036451"/>
            <a:ext cx="334038" cy="336696"/>
            <a:chOff x="-25094250" y="3176075"/>
            <a:chExt cx="295400" cy="297750"/>
          </a:xfrm>
        </p:grpSpPr>
        <p:sp>
          <p:nvSpPr>
            <p:cNvPr id="6905" name="Google Shape;6905;p5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54"/>
          <p:cNvGrpSpPr/>
          <p:nvPr/>
        </p:nvGrpSpPr>
        <p:grpSpPr>
          <a:xfrm>
            <a:off x="4817602" y="3450268"/>
            <a:ext cx="334038" cy="334010"/>
            <a:chOff x="-25094250" y="3547050"/>
            <a:chExt cx="295400" cy="295375"/>
          </a:xfrm>
        </p:grpSpPr>
        <p:sp>
          <p:nvSpPr>
            <p:cNvPr id="6909" name="Google Shape;6909;p5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4" name="Google Shape;6914;p54"/>
          <p:cNvSpPr/>
          <p:nvPr/>
        </p:nvSpPr>
        <p:spPr>
          <a:xfrm>
            <a:off x="4817419" y="3936625"/>
            <a:ext cx="334915" cy="229581"/>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5" name="Google Shape;6915;p54"/>
          <p:cNvGrpSpPr/>
          <p:nvPr/>
        </p:nvGrpSpPr>
        <p:grpSpPr>
          <a:xfrm>
            <a:off x="6936323" y="3037356"/>
            <a:ext cx="334886" cy="334886"/>
            <a:chOff x="-23245675" y="3148525"/>
            <a:chExt cx="296150" cy="296150"/>
          </a:xfrm>
        </p:grpSpPr>
        <p:sp>
          <p:nvSpPr>
            <p:cNvPr id="6916" name="Google Shape;6916;p5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9" name="Google Shape;6919;p54"/>
          <p:cNvSpPr/>
          <p:nvPr/>
        </p:nvSpPr>
        <p:spPr>
          <a:xfrm>
            <a:off x="6976180" y="3450203"/>
            <a:ext cx="255646" cy="334038"/>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0" name="Google Shape;6920;p54"/>
          <p:cNvGrpSpPr/>
          <p:nvPr/>
        </p:nvGrpSpPr>
        <p:grpSpPr>
          <a:xfrm>
            <a:off x="6936762" y="3884028"/>
            <a:ext cx="334010" cy="334886"/>
            <a:chOff x="-23244900" y="3888100"/>
            <a:chExt cx="295375" cy="296150"/>
          </a:xfrm>
        </p:grpSpPr>
        <p:sp>
          <p:nvSpPr>
            <p:cNvPr id="6921" name="Google Shape;6921;p5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2" name="Google Shape;6932;p54"/>
          <p:cNvSpPr/>
          <p:nvPr/>
        </p:nvSpPr>
        <p:spPr>
          <a:xfrm>
            <a:off x="7779147" y="3449327"/>
            <a:ext cx="335819" cy="335791"/>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36" name="Shape 6936"/>
        <p:cNvGrpSpPr/>
        <p:nvPr/>
      </p:nvGrpSpPr>
      <p:grpSpPr>
        <a:xfrm>
          <a:off x="0" y="0"/>
          <a:ext cx="0" cy="0"/>
          <a:chOff x="0" y="0"/>
          <a:chExt cx="0" cy="0"/>
        </a:xfrm>
      </p:grpSpPr>
      <p:sp>
        <p:nvSpPr>
          <p:cNvPr id="6937" name="Google Shape;6937;p5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6938" name="Google Shape;6938;p55"/>
          <p:cNvSpPr/>
          <p:nvPr/>
        </p:nvSpPr>
        <p:spPr>
          <a:xfrm>
            <a:off x="1072928" y="1676467"/>
            <a:ext cx="259238" cy="340091"/>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9" name="Google Shape;6939;p55"/>
          <p:cNvGrpSpPr/>
          <p:nvPr/>
        </p:nvGrpSpPr>
        <p:grpSpPr>
          <a:xfrm>
            <a:off x="1032281" y="2096112"/>
            <a:ext cx="341820" cy="341736"/>
            <a:chOff x="-21298675" y="2414425"/>
            <a:chExt cx="306400" cy="306325"/>
          </a:xfrm>
        </p:grpSpPr>
        <p:sp>
          <p:nvSpPr>
            <p:cNvPr id="6940" name="Google Shape;6940;p55"/>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5"/>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5"/>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55"/>
          <p:cNvGrpSpPr/>
          <p:nvPr/>
        </p:nvGrpSpPr>
        <p:grpSpPr>
          <a:xfrm>
            <a:off x="1031834" y="2520890"/>
            <a:ext cx="342712" cy="319647"/>
            <a:chOff x="-21299475" y="2798025"/>
            <a:chExt cx="307200" cy="286525"/>
          </a:xfrm>
        </p:grpSpPr>
        <p:sp>
          <p:nvSpPr>
            <p:cNvPr id="6944" name="Google Shape;6944;p55"/>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5"/>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55"/>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5"/>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5"/>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5"/>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5"/>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5"/>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5"/>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5"/>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5"/>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5"/>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55"/>
          <p:cNvSpPr/>
          <p:nvPr/>
        </p:nvSpPr>
        <p:spPr>
          <a:xfrm>
            <a:off x="3128634" y="1677457"/>
            <a:ext cx="339198" cy="338110"/>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5"/>
          <p:cNvSpPr/>
          <p:nvPr/>
        </p:nvSpPr>
        <p:spPr>
          <a:xfrm>
            <a:off x="3128202" y="2096604"/>
            <a:ext cx="340063" cy="340955"/>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55"/>
          <p:cNvSpPr/>
          <p:nvPr/>
        </p:nvSpPr>
        <p:spPr>
          <a:xfrm>
            <a:off x="3122485" y="2510800"/>
            <a:ext cx="351498" cy="340063"/>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9" name="Google Shape;6959;p55"/>
          <p:cNvGrpSpPr/>
          <p:nvPr/>
        </p:nvGrpSpPr>
        <p:grpSpPr>
          <a:xfrm>
            <a:off x="5243755" y="1676827"/>
            <a:ext cx="297029" cy="339198"/>
            <a:chOff x="-17545650" y="2051350"/>
            <a:chExt cx="266250" cy="304050"/>
          </a:xfrm>
        </p:grpSpPr>
        <p:sp>
          <p:nvSpPr>
            <p:cNvPr id="6960" name="Google Shape;6960;p55"/>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55"/>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55"/>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5"/>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4" name="Google Shape;6964;p55"/>
          <p:cNvSpPr/>
          <p:nvPr/>
        </p:nvSpPr>
        <p:spPr>
          <a:xfrm>
            <a:off x="5221706" y="2096618"/>
            <a:ext cx="340063" cy="340927"/>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5" name="Google Shape;6965;p55"/>
          <p:cNvGrpSpPr/>
          <p:nvPr/>
        </p:nvGrpSpPr>
        <p:grpSpPr>
          <a:xfrm>
            <a:off x="5222670" y="2521211"/>
            <a:ext cx="339198" cy="319006"/>
            <a:chOff x="-17565350" y="2809825"/>
            <a:chExt cx="304050" cy="285950"/>
          </a:xfrm>
        </p:grpSpPr>
        <p:sp>
          <p:nvSpPr>
            <p:cNvPr id="6966" name="Google Shape;6966;p55"/>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5"/>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55"/>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55"/>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5"/>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1" name="Google Shape;6971;p55"/>
          <p:cNvSpPr/>
          <p:nvPr/>
        </p:nvSpPr>
        <p:spPr>
          <a:xfrm>
            <a:off x="7360389" y="1677346"/>
            <a:ext cx="258345" cy="338334"/>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5"/>
          <p:cNvSpPr/>
          <p:nvPr/>
        </p:nvSpPr>
        <p:spPr>
          <a:xfrm>
            <a:off x="1451210" y="1676467"/>
            <a:ext cx="338334" cy="340091"/>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5"/>
          <p:cNvSpPr/>
          <p:nvPr/>
        </p:nvSpPr>
        <p:spPr>
          <a:xfrm>
            <a:off x="1451210" y="2097148"/>
            <a:ext cx="338334" cy="339868"/>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4" name="Google Shape;6974;p55"/>
          <p:cNvGrpSpPr/>
          <p:nvPr/>
        </p:nvGrpSpPr>
        <p:grpSpPr>
          <a:xfrm>
            <a:off x="1471646" y="2510683"/>
            <a:ext cx="298730" cy="340063"/>
            <a:chOff x="-20904875" y="2788575"/>
            <a:chExt cx="267775" cy="304825"/>
          </a:xfrm>
        </p:grpSpPr>
        <p:sp>
          <p:nvSpPr>
            <p:cNvPr id="6975" name="Google Shape;6975;p55"/>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55"/>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55"/>
          <p:cNvGrpSpPr/>
          <p:nvPr/>
        </p:nvGrpSpPr>
        <p:grpSpPr>
          <a:xfrm>
            <a:off x="3581724" y="2097812"/>
            <a:ext cx="258373" cy="338334"/>
            <a:chOff x="-19006700" y="2434925"/>
            <a:chExt cx="231600" cy="303275"/>
          </a:xfrm>
        </p:grpSpPr>
        <p:sp>
          <p:nvSpPr>
            <p:cNvPr id="6978" name="Google Shape;6978;p55"/>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5"/>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5"/>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55"/>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2" name="Google Shape;6982;p55"/>
          <p:cNvSpPr/>
          <p:nvPr/>
        </p:nvSpPr>
        <p:spPr>
          <a:xfrm>
            <a:off x="3540734" y="2511232"/>
            <a:ext cx="339198" cy="339198"/>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5"/>
          <p:cNvSpPr/>
          <p:nvPr/>
        </p:nvSpPr>
        <p:spPr>
          <a:xfrm>
            <a:off x="5668006" y="1676481"/>
            <a:ext cx="297893" cy="340063"/>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4" name="Google Shape;6984;p55"/>
          <p:cNvGrpSpPr/>
          <p:nvPr/>
        </p:nvGrpSpPr>
        <p:grpSpPr>
          <a:xfrm>
            <a:off x="5647441" y="2107491"/>
            <a:ext cx="340063" cy="318978"/>
            <a:chOff x="-17190425" y="2435725"/>
            <a:chExt cx="304825" cy="285925"/>
          </a:xfrm>
        </p:grpSpPr>
        <p:sp>
          <p:nvSpPr>
            <p:cNvPr id="6985" name="Google Shape;6985;p55"/>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5"/>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5"/>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8" name="Google Shape;6988;p55"/>
          <p:cNvSpPr/>
          <p:nvPr/>
        </p:nvSpPr>
        <p:spPr>
          <a:xfrm>
            <a:off x="5648678" y="2512543"/>
            <a:ext cx="336549" cy="336577"/>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9" name="Google Shape;6989;p55"/>
          <p:cNvGrpSpPr/>
          <p:nvPr/>
        </p:nvGrpSpPr>
        <p:grpSpPr>
          <a:xfrm>
            <a:off x="7319127" y="2096516"/>
            <a:ext cx="341820" cy="340927"/>
            <a:chOff x="-15719925" y="2416825"/>
            <a:chExt cx="306400" cy="305600"/>
          </a:xfrm>
        </p:grpSpPr>
        <p:sp>
          <p:nvSpPr>
            <p:cNvPr id="6990" name="Google Shape;6990;p55"/>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5"/>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5"/>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3" name="Google Shape;6993;p55"/>
          <p:cNvSpPr/>
          <p:nvPr/>
        </p:nvSpPr>
        <p:spPr>
          <a:xfrm>
            <a:off x="1873789" y="1675812"/>
            <a:ext cx="342684" cy="341401"/>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5"/>
          <p:cNvSpPr/>
          <p:nvPr/>
        </p:nvSpPr>
        <p:spPr>
          <a:xfrm>
            <a:off x="1875100" y="2138148"/>
            <a:ext cx="340063" cy="257871"/>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5" name="Google Shape;6995;p55"/>
          <p:cNvGrpSpPr/>
          <p:nvPr/>
        </p:nvGrpSpPr>
        <p:grpSpPr>
          <a:xfrm>
            <a:off x="1873533" y="2511115"/>
            <a:ext cx="344442" cy="339198"/>
            <a:chOff x="-20550425" y="2789350"/>
            <a:chExt cx="308750" cy="304050"/>
          </a:xfrm>
        </p:grpSpPr>
        <p:sp>
          <p:nvSpPr>
            <p:cNvPr id="6996" name="Google Shape;6996;p55"/>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5"/>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55"/>
          <p:cNvGrpSpPr/>
          <p:nvPr/>
        </p:nvGrpSpPr>
        <p:grpSpPr>
          <a:xfrm>
            <a:off x="3965636" y="1676283"/>
            <a:ext cx="340091" cy="340286"/>
            <a:chOff x="-18666450" y="2059825"/>
            <a:chExt cx="304850" cy="305025"/>
          </a:xfrm>
        </p:grpSpPr>
        <p:sp>
          <p:nvSpPr>
            <p:cNvPr id="6999" name="Google Shape;6999;p55"/>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5"/>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55"/>
          <p:cNvGrpSpPr/>
          <p:nvPr/>
        </p:nvGrpSpPr>
        <p:grpSpPr>
          <a:xfrm>
            <a:off x="3965204" y="2097826"/>
            <a:ext cx="340955" cy="338306"/>
            <a:chOff x="-18668025" y="2435725"/>
            <a:chExt cx="305625" cy="303250"/>
          </a:xfrm>
        </p:grpSpPr>
        <p:sp>
          <p:nvSpPr>
            <p:cNvPr id="7002" name="Google Shape;7002;p55"/>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5"/>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55"/>
          <p:cNvGrpSpPr/>
          <p:nvPr/>
        </p:nvGrpSpPr>
        <p:grpSpPr>
          <a:xfrm>
            <a:off x="3964771" y="2510682"/>
            <a:ext cx="341820" cy="340063"/>
            <a:chOff x="-18668800" y="2807475"/>
            <a:chExt cx="306400" cy="304825"/>
          </a:xfrm>
        </p:grpSpPr>
        <p:sp>
          <p:nvSpPr>
            <p:cNvPr id="7005" name="Google Shape;7005;p55"/>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5"/>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5"/>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5"/>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5"/>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5"/>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5"/>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5"/>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5"/>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55"/>
          <p:cNvGrpSpPr/>
          <p:nvPr/>
        </p:nvGrpSpPr>
        <p:grpSpPr>
          <a:xfrm>
            <a:off x="6084575" y="1675949"/>
            <a:ext cx="298786" cy="340955"/>
            <a:chOff x="-16798200" y="2050575"/>
            <a:chExt cx="267825" cy="305625"/>
          </a:xfrm>
        </p:grpSpPr>
        <p:sp>
          <p:nvSpPr>
            <p:cNvPr id="7015" name="Google Shape;7015;p55"/>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5"/>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5"/>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55"/>
          <p:cNvGrpSpPr/>
          <p:nvPr/>
        </p:nvGrpSpPr>
        <p:grpSpPr>
          <a:xfrm>
            <a:off x="6063490" y="2511561"/>
            <a:ext cx="340955" cy="338306"/>
            <a:chOff x="-16817100" y="2801175"/>
            <a:chExt cx="305625" cy="303250"/>
          </a:xfrm>
        </p:grpSpPr>
        <p:sp>
          <p:nvSpPr>
            <p:cNvPr id="7019" name="Google Shape;7019;p55"/>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5"/>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5"/>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5"/>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5"/>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5"/>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5"/>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5"/>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55"/>
          <p:cNvGrpSpPr/>
          <p:nvPr/>
        </p:nvGrpSpPr>
        <p:grpSpPr>
          <a:xfrm>
            <a:off x="7319127" y="2510237"/>
            <a:ext cx="341820" cy="340955"/>
            <a:chOff x="-15717575" y="2786200"/>
            <a:chExt cx="306400" cy="305625"/>
          </a:xfrm>
        </p:grpSpPr>
        <p:sp>
          <p:nvSpPr>
            <p:cNvPr id="7028" name="Google Shape;7028;p55"/>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5"/>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5"/>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5"/>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5"/>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5"/>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5"/>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55"/>
          <p:cNvGrpSpPr/>
          <p:nvPr/>
        </p:nvGrpSpPr>
        <p:grpSpPr>
          <a:xfrm>
            <a:off x="2292218" y="1676381"/>
            <a:ext cx="340955" cy="340091"/>
            <a:chOff x="-20173175" y="2038750"/>
            <a:chExt cx="305625" cy="304850"/>
          </a:xfrm>
        </p:grpSpPr>
        <p:sp>
          <p:nvSpPr>
            <p:cNvPr id="7036" name="Google Shape;7036;p55"/>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5"/>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8" name="Google Shape;7038;p55"/>
          <p:cNvSpPr/>
          <p:nvPr/>
        </p:nvSpPr>
        <p:spPr>
          <a:xfrm>
            <a:off x="2292485" y="2097706"/>
            <a:ext cx="339198" cy="338752"/>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9" name="Google Shape;7039;p55"/>
          <p:cNvGrpSpPr/>
          <p:nvPr/>
        </p:nvGrpSpPr>
        <p:grpSpPr>
          <a:xfrm>
            <a:off x="2293096" y="2510237"/>
            <a:ext cx="339198" cy="340955"/>
            <a:chOff x="-20173175" y="2787775"/>
            <a:chExt cx="304050" cy="305625"/>
          </a:xfrm>
        </p:grpSpPr>
        <p:sp>
          <p:nvSpPr>
            <p:cNvPr id="7040" name="Google Shape;7040;p55"/>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5"/>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5"/>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5"/>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5"/>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5"/>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5"/>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55"/>
          <p:cNvGrpSpPr/>
          <p:nvPr/>
        </p:nvGrpSpPr>
        <p:grpSpPr>
          <a:xfrm>
            <a:off x="4392101" y="2097812"/>
            <a:ext cx="340063" cy="338334"/>
            <a:chOff x="-18294675" y="2434925"/>
            <a:chExt cx="304825" cy="303275"/>
          </a:xfrm>
        </p:grpSpPr>
        <p:sp>
          <p:nvSpPr>
            <p:cNvPr id="7048" name="Google Shape;7048;p55"/>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5"/>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5"/>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55"/>
          <p:cNvGrpSpPr/>
          <p:nvPr/>
        </p:nvGrpSpPr>
        <p:grpSpPr>
          <a:xfrm>
            <a:off x="4432513" y="2511546"/>
            <a:ext cx="259238" cy="338334"/>
            <a:chOff x="-18258450" y="2809825"/>
            <a:chExt cx="232375" cy="303275"/>
          </a:xfrm>
        </p:grpSpPr>
        <p:sp>
          <p:nvSpPr>
            <p:cNvPr id="7052" name="Google Shape;7052;p55"/>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5"/>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5"/>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5" name="Google Shape;7055;p55"/>
          <p:cNvSpPr/>
          <p:nvPr/>
        </p:nvSpPr>
        <p:spPr>
          <a:xfrm>
            <a:off x="6482095" y="1676035"/>
            <a:ext cx="338334" cy="340955"/>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6" name="Google Shape;7056;p55"/>
          <p:cNvGrpSpPr/>
          <p:nvPr/>
        </p:nvGrpSpPr>
        <p:grpSpPr>
          <a:xfrm>
            <a:off x="6502814" y="2096934"/>
            <a:ext cx="297893" cy="340091"/>
            <a:chOff x="-16422500" y="2425450"/>
            <a:chExt cx="267025" cy="304850"/>
          </a:xfrm>
        </p:grpSpPr>
        <p:sp>
          <p:nvSpPr>
            <p:cNvPr id="7057" name="Google Shape;7057;p55"/>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5"/>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55"/>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55"/>
          <p:cNvGrpSpPr/>
          <p:nvPr/>
        </p:nvGrpSpPr>
        <p:grpSpPr>
          <a:xfrm>
            <a:off x="6481715" y="2511115"/>
            <a:ext cx="340091" cy="339198"/>
            <a:chOff x="-16442200" y="2801175"/>
            <a:chExt cx="304850" cy="304050"/>
          </a:xfrm>
        </p:grpSpPr>
        <p:sp>
          <p:nvSpPr>
            <p:cNvPr id="7061" name="Google Shape;7061;p55"/>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5"/>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5"/>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4" name="Google Shape;7064;p55"/>
          <p:cNvSpPr/>
          <p:nvPr/>
        </p:nvSpPr>
        <p:spPr>
          <a:xfrm>
            <a:off x="7738672" y="1677792"/>
            <a:ext cx="338306" cy="337441"/>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5"/>
          <p:cNvSpPr/>
          <p:nvPr/>
        </p:nvSpPr>
        <p:spPr>
          <a:xfrm>
            <a:off x="2703720" y="1689325"/>
            <a:ext cx="340955" cy="31437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6" name="Google Shape;7066;p55"/>
          <p:cNvGrpSpPr/>
          <p:nvPr/>
        </p:nvGrpSpPr>
        <p:grpSpPr>
          <a:xfrm>
            <a:off x="2702117" y="2098371"/>
            <a:ext cx="345362" cy="337218"/>
            <a:chOff x="-19802200" y="2416025"/>
            <a:chExt cx="309575" cy="302275"/>
          </a:xfrm>
        </p:grpSpPr>
        <p:sp>
          <p:nvSpPr>
            <p:cNvPr id="7067" name="Google Shape;7067;p55"/>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5"/>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5"/>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5"/>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5"/>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55"/>
          <p:cNvGrpSpPr/>
          <p:nvPr/>
        </p:nvGrpSpPr>
        <p:grpSpPr>
          <a:xfrm>
            <a:off x="2704320" y="2511115"/>
            <a:ext cx="340955" cy="339198"/>
            <a:chOff x="-19801400" y="2788575"/>
            <a:chExt cx="305625" cy="304050"/>
          </a:xfrm>
        </p:grpSpPr>
        <p:sp>
          <p:nvSpPr>
            <p:cNvPr id="7073" name="Google Shape;7073;p55"/>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5"/>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5"/>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5"/>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55"/>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55"/>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55"/>
          <p:cNvGrpSpPr/>
          <p:nvPr/>
        </p:nvGrpSpPr>
        <p:grpSpPr>
          <a:xfrm>
            <a:off x="4824919" y="1676827"/>
            <a:ext cx="303164" cy="339198"/>
            <a:chOff x="-17903225" y="2060800"/>
            <a:chExt cx="271750" cy="304050"/>
          </a:xfrm>
        </p:grpSpPr>
        <p:sp>
          <p:nvSpPr>
            <p:cNvPr id="7080" name="Google Shape;7080;p55"/>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5"/>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5"/>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55"/>
          <p:cNvGrpSpPr/>
          <p:nvPr/>
        </p:nvGrpSpPr>
        <p:grpSpPr>
          <a:xfrm>
            <a:off x="4806470" y="2097380"/>
            <a:ext cx="340063" cy="339198"/>
            <a:chOff x="-17918975" y="2435725"/>
            <a:chExt cx="304825" cy="304050"/>
          </a:xfrm>
        </p:grpSpPr>
        <p:sp>
          <p:nvSpPr>
            <p:cNvPr id="7084" name="Google Shape;7084;p55"/>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5"/>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55"/>
          <p:cNvGrpSpPr/>
          <p:nvPr/>
        </p:nvGrpSpPr>
        <p:grpSpPr>
          <a:xfrm>
            <a:off x="4827109" y="2511993"/>
            <a:ext cx="298786" cy="337441"/>
            <a:chOff x="-17899300" y="2810625"/>
            <a:chExt cx="267825" cy="302475"/>
          </a:xfrm>
        </p:grpSpPr>
        <p:sp>
          <p:nvSpPr>
            <p:cNvPr id="7087" name="Google Shape;7087;p55"/>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55"/>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5"/>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55"/>
          <p:cNvGrpSpPr/>
          <p:nvPr/>
        </p:nvGrpSpPr>
        <p:grpSpPr>
          <a:xfrm>
            <a:off x="6899981" y="1687802"/>
            <a:ext cx="339198" cy="317249"/>
            <a:chOff x="-16066500" y="2060800"/>
            <a:chExt cx="304050" cy="284375"/>
          </a:xfrm>
        </p:grpSpPr>
        <p:sp>
          <p:nvSpPr>
            <p:cNvPr id="7091" name="Google Shape;7091;p55"/>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5"/>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5"/>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5"/>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5"/>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6" name="Google Shape;7096;p55"/>
          <p:cNvSpPr/>
          <p:nvPr/>
        </p:nvSpPr>
        <p:spPr>
          <a:xfrm>
            <a:off x="6898616" y="2096618"/>
            <a:ext cx="340955" cy="340927"/>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5"/>
          <p:cNvSpPr/>
          <p:nvPr/>
        </p:nvSpPr>
        <p:spPr>
          <a:xfrm>
            <a:off x="6928487" y="2510465"/>
            <a:ext cx="281215" cy="340732"/>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55"/>
          <p:cNvSpPr/>
          <p:nvPr/>
        </p:nvSpPr>
        <p:spPr>
          <a:xfrm>
            <a:off x="7737361" y="2098138"/>
            <a:ext cx="340927" cy="337887"/>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55"/>
          <p:cNvSpPr/>
          <p:nvPr/>
        </p:nvSpPr>
        <p:spPr>
          <a:xfrm>
            <a:off x="1072928" y="3036728"/>
            <a:ext cx="259238" cy="337441"/>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0" name="Google Shape;7100;p55"/>
          <p:cNvGrpSpPr/>
          <p:nvPr/>
        </p:nvGrpSpPr>
        <p:grpSpPr>
          <a:xfrm>
            <a:off x="1032281" y="3453878"/>
            <a:ext cx="341820" cy="339310"/>
            <a:chOff x="-21322300" y="3693325"/>
            <a:chExt cx="306400" cy="304150"/>
          </a:xfrm>
        </p:grpSpPr>
        <p:sp>
          <p:nvSpPr>
            <p:cNvPr id="7101" name="Google Shape;7101;p5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55"/>
          <p:cNvGrpSpPr/>
          <p:nvPr/>
        </p:nvGrpSpPr>
        <p:grpSpPr>
          <a:xfrm>
            <a:off x="1031835" y="3881711"/>
            <a:ext cx="342712" cy="318978"/>
            <a:chOff x="-21322300" y="4077125"/>
            <a:chExt cx="307200" cy="285925"/>
          </a:xfrm>
        </p:grpSpPr>
        <p:sp>
          <p:nvSpPr>
            <p:cNvPr id="7106" name="Google Shape;7106;p5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5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5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5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5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55"/>
          <p:cNvGrpSpPr/>
          <p:nvPr/>
        </p:nvGrpSpPr>
        <p:grpSpPr>
          <a:xfrm>
            <a:off x="3128343" y="3035374"/>
            <a:ext cx="340955" cy="339868"/>
            <a:chOff x="-19394200" y="3333800"/>
            <a:chExt cx="305625" cy="304650"/>
          </a:xfrm>
        </p:grpSpPr>
        <p:sp>
          <p:nvSpPr>
            <p:cNvPr id="7119" name="Google Shape;7119;p5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5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55"/>
          <p:cNvGrpSpPr/>
          <p:nvPr/>
        </p:nvGrpSpPr>
        <p:grpSpPr>
          <a:xfrm>
            <a:off x="3127465" y="3453933"/>
            <a:ext cx="342712" cy="339198"/>
            <a:chOff x="-19396575" y="3708500"/>
            <a:chExt cx="307200" cy="304050"/>
          </a:xfrm>
        </p:grpSpPr>
        <p:sp>
          <p:nvSpPr>
            <p:cNvPr id="7129" name="Google Shape;7129;p5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55"/>
          <p:cNvGrpSpPr/>
          <p:nvPr/>
        </p:nvGrpSpPr>
        <p:grpSpPr>
          <a:xfrm>
            <a:off x="3123072" y="3871307"/>
            <a:ext cx="351498" cy="339784"/>
            <a:chOff x="-19394200" y="4084200"/>
            <a:chExt cx="315075" cy="304575"/>
          </a:xfrm>
        </p:grpSpPr>
        <p:sp>
          <p:nvSpPr>
            <p:cNvPr id="7133" name="Google Shape;7133;p5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5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5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5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55"/>
          <p:cNvGrpSpPr/>
          <p:nvPr/>
        </p:nvGrpSpPr>
        <p:grpSpPr>
          <a:xfrm>
            <a:off x="5241119" y="3035277"/>
            <a:ext cx="302300" cy="340063"/>
            <a:chOff x="-17526750" y="3309200"/>
            <a:chExt cx="270975" cy="304825"/>
          </a:xfrm>
        </p:grpSpPr>
        <p:sp>
          <p:nvSpPr>
            <p:cNvPr id="7140" name="Google Shape;7140;p5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5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5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55"/>
          <p:cNvGrpSpPr/>
          <p:nvPr/>
        </p:nvGrpSpPr>
        <p:grpSpPr>
          <a:xfrm>
            <a:off x="5223116" y="3454380"/>
            <a:ext cx="338306" cy="338306"/>
            <a:chOff x="-17542500" y="3684100"/>
            <a:chExt cx="303250" cy="303250"/>
          </a:xfrm>
        </p:grpSpPr>
        <p:sp>
          <p:nvSpPr>
            <p:cNvPr id="7146" name="Google Shape;7146;p5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5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5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55"/>
          <p:cNvGrpSpPr/>
          <p:nvPr/>
        </p:nvGrpSpPr>
        <p:grpSpPr>
          <a:xfrm>
            <a:off x="5222669" y="3882143"/>
            <a:ext cx="339198" cy="318113"/>
            <a:chOff x="-17542500" y="4068450"/>
            <a:chExt cx="304050" cy="285150"/>
          </a:xfrm>
        </p:grpSpPr>
        <p:sp>
          <p:nvSpPr>
            <p:cNvPr id="7154" name="Google Shape;7154;p5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5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5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55"/>
          <p:cNvGrpSpPr/>
          <p:nvPr/>
        </p:nvGrpSpPr>
        <p:grpSpPr>
          <a:xfrm>
            <a:off x="7360417" y="3035709"/>
            <a:ext cx="259238" cy="339198"/>
            <a:chOff x="-15652200" y="3335975"/>
            <a:chExt cx="232375" cy="304050"/>
          </a:xfrm>
        </p:grpSpPr>
        <p:sp>
          <p:nvSpPr>
            <p:cNvPr id="7161" name="Google Shape;7161;p5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5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5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55"/>
          <p:cNvGrpSpPr/>
          <p:nvPr/>
        </p:nvGrpSpPr>
        <p:grpSpPr>
          <a:xfrm>
            <a:off x="1450980" y="3035709"/>
            <a:ext cx="340063" cy="339198"/>
            <a:chOff x="-20946600" y="3317850"/>
            <a:chExt cx="304825" cy="304050"/>
          </a:xfrm>
        </p:grpSpPr>
        <p:sp>
          <p:nvSpPr>
            <p:cNvPr id="7171" name="Google Shape;7171;p5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55"/>
          <p:cNvGrpSpPr/>
          <p:nvPr/>
        </p:nvGrpSpPr>
        <p:grpSpPr>
          <a:xfrm>
            <a:off x="1451412" y="3454045"/>
            <a:ext cx="339198" cy="338975"/>
            <a:chOff x="-20945825" y="3692175"/>
            <a:chExt cx="304050" cy="303850"/>
          </a:xfrm>
        </p:grpSpPr>
        <p:sp>
          <p:nvSpPr>
            <p:cNvPr id="7175" name="Google Shape;7175;p5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55"/>
          <p:cNvGrpSpPr/>
          <p:nvPr/>
        </p:nvGrpSpPr>
        <p:grpSpPr>
          <a:xfrm>
            <a:off x="1470740" y="3872047"/>
            <a:ext cx="300543" cy="338306"/>
            <a:chOff x="-20930075" y="4066100"/>
            <a:chExt cx="269400" cy="303250"/>
          </a:xfrm>
        </p:grpSpPr>
        <p:sp>
          <p:nvSpPr>
            <p:cNvPr id="7180" name="Google Shape;7180;p5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55"/>
          <p:cNvGrpSpPr/>
          <p:nvPr/>
        </p:nvGrpSpPr>
        <p:grpSpPr>
          <a:xfrm>
            <a:off x="3570302" y="3035918"/>
            <a:ext cx="281215" cy="338780"/>
            <a:chOff x="-18994100" y="3334775"/>
            <a:chExt cx="252075" cy="303675"/>
          </a:xfrm>
        </p:grpSpPr>
        <p:sp>
          <p:nvSpPr>
            <p:cNvPr id="7183" name="Google Shape;7183;p5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5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55"/>
          <p:cNvGrpSpPr/>
          <p:nvPr/>
        </p:nvGrpSpPr>
        <p:grpSpPr>
          <a:xfrm>
            <a:off x="3581291" y="3454812"/>
            <a:ext cx="259238" cy="337441"/>
            <a:chOff x="-18983850" y="3710075"/>
            <a:chExt cx="232375" cy="302475"/>
          </a:xfrm>
        </p:grpSpPr>
        <p:sp>
          <p:nvSpPr>
            <p:cNvPr id="7188" name="Google Shape;7188;p5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55"/>
          <p:cNvGrpSpPr/>
          <p:nvPr/>
        </p:nvGrpSpPr>
        <p:grpSpPr>
          <a:xfrm>
            <a:off x="3540878" y="3872032"/>
            <a:ext cx="340063" cy="338334"/>
            <a:chOff x="-19020075" y="4084200"/>
            <a:chExt cx="304825" cy="303275"/>
          </a:xfrm>
        </p:grpSpPr>
        <p:sp>
          <p:nvSpPr>
            <p:cNvPr id="7193" name="Google Shape;7193;p5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5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55"/>
          <p:cNvGrpSpPr/>
          <p:nvPr/>
        </p:nvGrpSpPr>
        <p:grpSpPr>
          <a:xfrm>
            <a:off x="5667647" y="3035277"/>
            <a:ext cx="299650" cy="340063"/>
            <a:chOff x="-17149475" y="3309200"/>
            <a:chExt cx="268600" cy="304825"/>
          </a:xfrm>
        </p:grpSpPr>
        <p:sp>
          <p:nvSpPr>
            <p:cNvPr id="7203" name="Google Shape;7203;p5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55"/>
          <p:cNvGrpSpPr/>
          <p:nvPr/>
        </p:nvGrpSpPr>
        <p:grpSpPr>
          <a:xfrm>
            <a:off x="5647873" y="3464909"/>
            <a:ext cx="339198" cy="317249"/>
            <a:chOff x="-17168375" y="3692750"/>
            <a:chExt cx="304050" cy="284375"/>
          </a:xfrm>
        </p:grpSpPr>
        <p:sp>
          <p:nvSpPr>
            <p:cNvPr id="7206" name="Google Shape;7206;p5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5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5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5"/>
          <p:cNvGrpSpPr/>
          <p:nvPr/>
        </p:nvGrpSpPr>
        <p:grpSpPr>
          <a:xfrm>
            <a:off x="5645237" y="3871601"/>
            <a:ext cx="344469" cy="339198"/>
            <a:chOff x="-17170750" y="4058800"/>
            <a:chExt cx="308775" cy="304050"/>
          </a:xfrm>
        </p:grpSpPr>
        <p:sp>
          <p:nvSpPr>
            <p:cNvPr id="7214" name="Google Shape;7214;p5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5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5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5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5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55"/>
          <p:cNvGrpSpPr/>
          <p:nvPr/>
        </p:nvGrpSpPr>
        <p:grpSpPr>
          <a:xfrm>
            <a:off x="7320004" y="3454812"/>
            <a:ext cx="340063" cy="337441"/>
            <a:chOff x="-15688425" y="3707725"/>
            <a:chExt cx="304825" cy="302475"/>
          </a:xfrm>
        </p:grpSpPr>
        <p:sp>
          <p:nvSpPr>
            <p:cNvPr id="7232" name="Google Shape;7232;p5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5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55"/>
          <p:cNvGrpSpPr/>
          <p:nvPr/>
        </p:nvGrpSpPr>
        <p:grpSpPr>
          <a:xfrm>
            <a:off x="1875277" y="3036365"/>
            <a:ext cx="340955" cy="337887"/>
            <a:chOff x="-20572500" y="3319025"/>
            <a:chExt cx="305625" cy="302875"/>
          </a:xfrm>
        </p:grpSpPr>
        <p:sp>
          <p:nvSpPr>
            <p:cNvPr id="7239" name="Google Shape;7239;p5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5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55"/>
          <p:cNvGrpSpPr/>
          <p:nvPr/>
        </p:nvGrpSpPr>
        <p:grpSpPr>
          <a:xfrm>
            <a:off x="1876155" y="3500608"/>
            <a:ext cx="339198" cy="245850"/>
            <a:chOff x="-20571700" y="3722875"/>
            <a:chExt cx="304050" cy="220375"/>
          </a:xfrm>
        </p:grpSpPr>
        <p:sp>
          <p:nvSpPr>
            <p:cNvPr id="7242" name="Google Shape;7242;p5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5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5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55"/>
          <p:cNvGrpSpPr/>
          <p:nvPr/>
        </p:nvGrpSpPr>
        <p:grpSpPr>
          <a:xfrm>
            <a:off x="1875723" y="3871168"/>
            <a:ext cx="340063" cy="340063"/>
            <a:chOff x="-20571700" y="4066875"/>
            <a:chExt cx="304825" cy="304825"/>
          </a:xfrm>
        </p:grpSpPr>
        <p:sp>
          <p:nvSpPr>
            <p:cNvPr id="7250" name="Google Shape;7250;p5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5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5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55"/>
          <p:cNvGrpSpPr/>
          <p:nvPr/>
        </p:nvGrpSpPr>
        <p:grpSpPr>
          <a:xfrm>
            <a:off x="3964324" y="3034719"/>
            <a:ext cx="342712" cy="341178"/>
            <a:chOff x="-18645175" y="3334200"/>
            <a:chExt cx="307200" cy="305825"/>
          </a:xfrm>
        </p:grpSpPr>
        <p:sp>
          <p:nvSpPr>
            <p:cNvPr id="7257" name="Google Shape;7257;p5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5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55"/>
          <p:cNvGrpSpPr/>
          <p:nvPr/>
        </p:nvGrpSpPr>
        <p:grpSpPr>
          <a:xfrm>
            <a:off x="3964771" y="3453487"/>
            <a:ext cx="341820" cy="340091"/>
            <a:chOff x="-18645175" y="3708500"/>
            <a:chExt cx="306400" cy="304850"/>
          </a:xfrm>
        </p:grpSpPr>
        <p:sp>
          <p:nvSpPr>
            <p:cNvPr id="7263" name="Google Shape;7263;p5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5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5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55"/>
          <p:cNvGrpSpPr/>
          <p:nvPr/>
        </p:nvGrpSpPr>
        <p:grpSpPr>
          <a:xfrm>
            <a:off x="3963014" y="3870680"/>
            <a:ext cx="345334" cy="341039"/>
            <a:chOff x="-18647525" y="4082625"/>
            <a:chExt cx="309550" cy="305700"/>
          </a:xfrm>
        </p:grpSpPr>
        <p:sp>
          <p:nvSpPr>
            <p:cNvPr id="7271" name="Google Shape;7271;p5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5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5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55"/>
          <p:cNvGrpSpPr/>
          <p:nvPr/>
        </p:nvGrpSpPr>
        <p:grpSpPr>
          <a:xfrm>
            <a:off x="6084588" y="3035724"/>
            <a:ext cx="298758" cy="339170"/>
            <a:chOff x="-16775350" y="3309200"/>
            <a:chExt cx="267800" cy="304025"/>
          </a:xfrm>
        </p:grpSpPr>
        <p:sp>
          <p:nvSpPr>
            <p:cNvPr id="7276" name="Google Shape;7276;p5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55"/>
          <p:cNvGrpSpPr/>
          <p:nvPr/>
        </p:nvGrpSpPr>
        <p:grpSpPr>
          <a:xfrm>
            <a:off x="6084588" y="3452609"/>
            <a:ext cx="298758" cy="341848"/>
            <a:chOff x="-16775350" y="3683300"/>
            <a:chExt cx="267800" cy="306425"/>
          </a:xfrm>
        </p:grpSpPr>
        <p:sp>
          <p:nvSpPr>
            <p:cNvPr id="7280" name="Google Shape;7280;p5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5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5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55"/>
          <p:cNvGrpSpPr/>
          <p:nvPr/>
        </p:nvGrpSpPr>
        <p:grpSpPr>
          <a:xfrm>
            <a:off x="6063490" y="3871615"/>
            <a:ext cx="340955" cy="339170"/>
            <a:chOff x="-16794250" y="4058225"/>
            <a:chExt cx="305625" cy="304025"/>
          </a:xfrm>
        </p:grpSpPr>
        <p:sp>
          <p:nvSpPr>
            <p:cNvPr id="7284" name="Google Shape;7284;p5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5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5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55"/>
          <p:cNvSpPr/>
          <p:nvPr/>
        </p:nvSpPr>
        <p:spPr>
          <a:xfrm>
            <a:off x="7318651" y="3871339"/>
            <a:ext cx="341820" cy="340063"/>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55"/>
          <p:cNvGrpSpPr/>
          <p:nvPr/>
        </p:nvGrpSpPr>
        <p:grpSpPr>
          <a:xfrm>
            <a:off x="2290029" y="3035709"/>
            <a:ext cx="345334" cy="339198"/>
            <a:chOff x="-20199150" y="3317850"/>
            <a:chExt cx="309550" cy="304050"/>
          </a:xfrm>
        </p:grpSpPr>
        <p:sp>
          <p:nvSpPr>
            <p:cNvPr id="7295" name="Google Shape;7295;p5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5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5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55"/>
          <p:cNvGrpSpPr/>
          <p:nvPr/>
        </p:nvGrpSpPr>
        <p:grpSpPr>
          <a:xfrm>
            <a:off x="2291786" y="3453390"/>
            <a:ext cx="341820" cy="340286"/>
            <a:chOff x="-20199150" y="3693150"/>
            <a:chExt cx="306400" cy="305025"/>
          </a:xfrm>
        </p:grpSpPr>
        <p:sp>
          <p:nvSpPr>
            <p:cNvPr id="7303" name="Google Shape;7303;p5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5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5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55"/>
          <p:cNvGrpSpPr/>
          <p:nvPr/>
        </p:nvGrpSpPr>
        <p:grpSpPr>
          <a:xfrm>
            <a:off x="2292218" y="3870722"/>
            <a:ext cx="340955" cy="340955"/>
            <a:chOff x="-20197575" y="4066875"/>
            <a:chExt cx="305625" cy="305625"/>
          </a:xfrm>
        </p:grpSpPr>
        <p:sp>
          <p:nvSpPr>
            <p:cNvPr id="7310" name="Google Shape;7310;p5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5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5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55"/>
          <p:cNvGrpSpPr/>
          <p:nvPr/>
        </p:nvGrpSpPr>
        <p:grpSpPr>
          <a:xfrm>
            <a:off x="4392532" y="3034161"/>
            <a:ext cx="339198" cy="342294"/>
            <a:chOff x="-18271050" y="3333200"/>
            <a:chExt cx="304050" cy="306825"/>
          </a:xfrm>
        </p:grpSpPr>
        <p:sp>
          <p:nvSpPr>
            <p:cNvPr id="7319" name="Google Shape;7319;p5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55"/>
          <p:cNvGrpSpPr/>
          <p:nvPr/>
        </p:nvGrpSpPr>
        <p:grpSpPr>
          <a:xfrm>
            <a:off x="4392965" y="3454379"/>
            <a:ext cx="338334" cy="338306"/>
            <a:chOff x="-18270275" y="3710875"/>
            <a:chExt cx="303275" cy="303250"/>
          </a:xfrm>
        </p:grpSpPr>
        <p:sp>
          <p:nvSpPr>
            <p:cNvPr id="7325" name="Google Shape;7325;p5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5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5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55"/>
          <p:cNvGrpSpPr/>
          <p:nvPr/>
        </p:nvGrpSpPr>
        <p:grpSpPr>
          <a:xfrm>
            <a:off x="4433391" y="3872032"/>
            <a:ext cx="257480" cy="338334"/>
            <a:chOff x="-18234025" y="4084200"/>
            <a:chExt cx="230800" cy="303275"/>
          </a:xfrm>
        </p:grpSpPr>
        <p:sp>
          <p:nvSpPr>
            <p:cNvPr id="7332" name="Google Shape;7332;p5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5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5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55"/>
          <p:cNvGrpSpPr/>
          <p:nvPr/>
        </p:nvGrpSpPr>
        <p:grpSpPr>
          <a:xfrm>
            <a:off x="6482160" y="3035277"/>
            <a:ext cx="339198" cy="340063"/>
            <a:chOff x="-16419350" y="3308400"/>
            <a:chExt cx="304050" cy="304825"/>
          </a:xfrm>
        </p:grpSpPr>
        <p:sp>
          <p:nvSpPr>
            <p:cNvPr id="7336" name="Google Shape;7336;p5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5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5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55"/>
          <p:cNvGrpSpPr/>
          <p:nvPr/>
        </p:nvGrpSpPr>
        <p:grpSpPr>
          <a:xfrm>
            <a:off x="6502381" y="3452596"/>
            <a:ext cx="298758" cy="341876"/>
            <a:chOff x="-16401225" y="3683275"/>
            <a:chExt cx="267800" cy="306450"/>
          </a:xfrm>
        </p:grpSpPr>
        <p:sp>
          <p:nvSpPr>
            <p:cNvPr id="7344" name="Google Shape;7344;p5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5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5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5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55"/>
          <p:cNvGrpSpPr/>
          <p:nvPr/>
        </p:nvGrpSpPr>
        <p:grpSpPr>
          <a:xfrm>
            <a:off x="6481728" y="3872033"/>
            <a:ext cx="340063" cy="338334"/>
            <a:chOff x="-16419350" y="4058200"/>
            <a:chExt cx="304825" cy="303275"/>
          </a:xfrm>
        </p:grpSpPr>
        <p:sp>
          <p:nvSpPr>
            <p:cNvPr id="7352" name="Google Shape;7352;p5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5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55"/>
          <p:cNvGrpSpPr/>
          <p:nvPr/>
        </p:nvGrpSpPr>
        <p:grpSpPr>
          <a:xfrm>
            <a:off x="7738242" y="3036364"/>
            <a:ext cx="340091" cy="337887"/>
            <a:chOff x="-15296200" y="3326900"/>
            <a:chExt cx="304850" cy="302875"/>
          </a:xfrm>
        </p:grpSpPr>
        <p:sp>
          <p:nvSpPr>
            <p:cNvPr id="7360" name="Google Shape;7360;p5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5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5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5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55"/>
          <p:cNvGrpSpPr/>
          <p:nvPr/>
        </p:nvGrpSpPr>
        <p:grpSpPr>
          <a:xfrm>
            <a:off x="2691143" y="3048776"/>
            <a:ext cx="367311" cy="313065"/>
            <a:chOff x="-19835275" y="3330250"/>
            <a:chExt cx="329250" cy="280625"/>
          </a:xfrm>
        </p:grpSpPr>
        <p:sp>
          <p:nvSpPr>
            <p:cNvPr id="7366" name="Google Shape;7366;p5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5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55"/>
          <p:cNvGrpSpPr/>
          <p:nvPr/>
        </p:nvGrpSpPr>
        <p:grpSpPr>
          <a:xfrm>
            <a:off x="2704753" y="3453850"/>
            <a:ext cx="340091" cy="339366"/>
            <a:chOff x="-19822675" y="3692750"/>
            <a:chExt cx="304850" cy="304200"/>
          </a:xfrm>
        </p:grpSpPr>
        <p:sp>
          <p:nvSpPr>
            <p:cNvPr id="7370" name="Google Shape;7370;p5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5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55"/>
          <p:cNvGrpSpPr/>
          <p:nvPr/>
        </p:nvGrpSpPr>
        <p:grpSpPr>
          <a:xfrm>
            <a:off x="2705200" y="3871168"/>
            <a:ext cx="339198" cy="340063"/>
            <a:chOff x="-19822675" y="4066875"/>
            <a:chExt cx="304050" cy="304825"/>
          </a:xfrm>
        </p:grpSpPr>
        <p:sp>
          <p:nvSpPr>
            <p:cNvPr id="7376" name="Google Shape;7376;p5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5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5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5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5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55"/>
          <p:cNvGrpSpPr/>
          <p:nvPr/>
        </p:nvGrpSpPr>
        <p:grpSpPr>
          <a:xfrm>
            <a:off x="4825783" y="3035709"/>
            <a:ext cx="301435" cy="339198"/>
            <a:chOff x="-17878825" y="3334400"/>
            <a:chExt cx="270200" cy="304050"/>
          </a:xfrm>
        </p:grpSpPr>
        <p:sp>
          <p:nvSpPr>
            <p:cNvPr id="7383" name="Google Shape;7383;p5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5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55"/>
          <p:cNvGrpSpPr/>
          <p:nvPr/>
        </p:nvGrpSpPr>
        <p:grpSpPr>
          <a:xfrm>
            <a:off x="4806023" y="3453055"/>
            <a:ext cx="340955" cy="340955"/>
            <a:chOff x="-17896150" y="3709300"/>
            <a:chExt cx="305625" cy="305625"/>
          </a:xfrm>
        </p:grpSpPr>
        <p:sp>
          <p:nvSpPr>
            <p:cNvPr id="7391" name="Google Shape;7391;p5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55"/>
          <p:cNvGrpSpPr/>
          <p:nvPr/>
        </p:nvGrpSpPr>
        <p:grpSpPr>
          <a:xfrm>
            <a:off x="4827108" y="3870721"/>
            <a:ext cx="298786" cy="340955"/>
            <a:chOff x="-17878025" y="4082625"/>
            <a:chExt cx="267825" cy="305625"/>
          </a:xfrm>
        </p:grpSpPr>
        <p:sp>
          <p:nvSpPr>
            <p:cNvPr id="7396" name="Google Shape;7396;p5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5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5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55"/>
          <p:cNvGrpSpPr/>
          <p:nvPr/>
        </p:nvGrpSpPr>
        <p:grpSpPr>
          <a:xfrm>
            <a:off x="6899534" y="3045374"/>
            <a:ext cx="340091" cy="319870"/>
            <a:chOff x="-16044450" y="3317850"/>
            <a:chExt cx="304850" cy="286725"/>
          </a:xfrm>
        </p:grpSpPr>
        <p:sp>
          <p:nvSpPr>
            <p:cNvPr id="7404" name="Google Shape;7404;p5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5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5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8" name="Google Shape;7408;p55"/>
          <p:cNvSpPr/>
          <p:nvPr/>
        </p:nvSpPr>
        <p:spPr>
          <a:xfrm>
            <a:off x="6899927" y="3453643"/>
            <a:ext cx="338334" cy="340091"/>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9" name="Google Shape;7409;p55"/>
          <p:cNvGrpSpPr/>
          <p:nvPr/>
        </p:nvGrpSpPr>
        <p:grpSpPr>
          <a:xfrm>
            <a:off x="6928540" y="3871713"/>
            <a:ext cx="282079" cy="338975"/>
            <a:chOff x="-16018450" y="4058400"/>
            <a:chExt cx="252850" cy="303850"/>
          </a:xfrm>
        </p:grpSpPr>
        <p:sp>
          <p:nvSpPr>
            <p:cNvPr id="7410" name="Google Shape;7410;p5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5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5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4" name="Google Shape;7414;p55"/>
          <p:cNvSpPr/>
          <p:nvPr/>
        </p:nvSpPr>
        <p:spPr>
          <a:xfrm>
            <a:off x="7738239" y="3454536"/>
            <a:ext cx="339170" cy="33830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5" name="Google Shape;7415;p55"/>
          <p:cNvGrpSpPr/>
          <p:nvPr/>
        </p:nvGrpSpPr>
        <p:grpSpPr>
          <a:xfrm>
            <a:off x="6112322" y="2113746"/>
            <a:ext cx="264341" cy="300905"/>
            <a:chOff x="4995050" y="3245650"/>
            <a:chExt cx="236950" cy="269725"/>
          </a:xfrm>
        </p:grpSpPr>
        <p:sp>
          <p:nvSpPr>
            <p:cNvPr id="7416" name="Google Shape;7416;p55"/>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55"/>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55"/>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9" name="Google Shape;7419;p55"/>
            <p:cNvGrpSpPr/>
            <p:nvPr/>
          </p:nvGrpSpPr>
          <p:grpSpPr>
            <a:xfrm>
              <a:off x="4995050" y="3245650"/>
              <a:ext cx="236950" cy="269725"/>
              <a:chOff x="4995050" y="3245650"/>
              <a:chExt cx="236950" cy="269725"/>
            </a:xfrm>
          </p:grpSpPr>
          <p:sp>
            <p:nvSpPr>
              <p:cNvPr id="7420" name="Google Shape;7420;p55"/>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5"/>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22" name="Google Shape;7422;p55"/>
          <p:cNvGrpSpPr/>
          <p:nvPr/>
        </p:nvGrpSpPr>
        <p:grpSpPr>
          <a:xfrm>
            <a:off x="4389657" y="1677273"/>
            <a:ext cx="347129" cy="345366"/>
            <a:chOff x="4724650" y="2885700"/>
            <a:chExt cx="270750" cy="269375"/>
          </a:xfrm>
        </p:grpSpPr>
        <p:sp>
          <p:nvSpPr>
            <p:cNvPr id="7423" name="Google Shape;7423;p55"/>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55"/>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55"/>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5"/>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5"/>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55"/>
          <p:cNvGrpSpPr/>
          <p:nvPr/>
        </p:nvGrpSpPr>
        <p:grpSpPr>
          <a:xfrm>
            <a:off x="3577077" y="1673302"/>
            <a:ext cx="279462" cy="335722"/>
            <a:chOff x="4459350" y="2882125"/>
            <a:chExt cx="228375" cy="274350"/>
          </a:xfrm>
        </p:grpSpPr>
        <p:sp>
          <p:nvSpPr>
            <p:cNvPr id="7431" name="Google Shape;7431;p55"/>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5"/>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55"/>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55"/>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7436" name="Google Shape;7436;p55"/>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40" name="Shape 7440"/>
        <p:cNvGrpSpPr/>
        <p:nvPr/>
      </p:nvGrpSpPr>
      <p:grpSpPr>
        <a:xfrm>
          <a:off x="0" y="0"/>
          <a:ext cx="0" cy="0"/>
          <a:chOff x="0" y="0"/>
          <a:chExt cx="0" cy="0"/>
        </a:xfrm>
      </p:grpSpPr>
      <p:sp>
        <p:nvSpPr>
          <p:cNvPr id="7441" name="Google Shape;7441;p5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t>
            </a:r>
            <a:r>
              <a:rPr lang="en">
                <a:solidFill>
                  <a:srgbClr val="FFFFFF"/>
                </a:solidFill>
                <a:latin typeface="Arial"/>
                <a:ea typeface="Arial"/>
                <a:cs typeface="Arial"/>
                <a:sym typeface="Arial"/>
              </a:rPr>
              <a:t>Arts Icons</a:t>
            </a:r>
            <a:endParaRPr>
              <a:solidFill>
                <a:srgbClr val="FFFFFF"/>
              </a:solidFill>
              <a:latin typeface="Arial"/>
              <a:ea typeface="Arial"/>
              <a:cs typeface="Arial"/>
              <a:sym typeface="Arial"/>
            </a:endParaRPr>
          </a:p>
        </p:txBody>
      </p:sp>
      <p:grpSp>
        <p:nvGrpSpPr>
          <p:cNvPr id="7442" name="Google Shape;7442;p56"/>
          <p:cNvGrpSpPr/>
          <p:nvPr/>
        </p:nvGrpSpPr>
        <p:grpSpPr>
          <a:xfrm>
            <a:off x="1624426" y="1670551"/>
            <a:ext cx="342328" cy="339793"/>
            <a:chOff x="-13966675" y="1639700"/>
            <a:chExt cx="354450" cy="351825"/>
          </a:xfrm>
        </p:grpSpPr>
        <p:sp>
          <p:nvSpPr>
            <p:cNvPr id="7443" name="Google Shape;7443;p56"/>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6"/>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6"/>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6"/>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6"/>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8" name="Google Shape;7448;p56"/>
          <p:cNvSpPr/>
          <p:nvPr/>
        </p:nvSpPr>
        <p:spPr>
          <a:xfrm>
            <a:off x="1625205" y="2077482"/>
            <a:ext cx="340807" cy="34157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6"/>
          <p:cNvSpPr/>
          <p:nvPr/>
        </p:nvSpPr>
        <p:spPr>
          <a:xfrm>
            <a:off x="2110077" y="2508809"/>
            <a:ext cx="219864" cy="339286"/>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0" name="Google Shape;7450;p56"/>
          <p:cNvGrpSpPr/>
          <p:nvPr/>
        </p:nvGrpSpPr>
        <p:grpSpPr>
          <a:xfrm>
            <a:off x="3336047" y="1670237"/>
            <a:ext cx="340034" cy="340420"/>
            <a:chOff x="-12199250" y="1662675"/>
            <a:chExt cx="352075" cy="352475"/>
          </a:xfrm>
        </p:grpSpPr>
        <p:sp>
          <p:nvSpPr>
            <p:cNvPr id="7451" name="Google Shape;7451;p56"/>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6"/>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6"/>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56"/>
          <p:cNvGrpSpPr/>
          <p:nvPr/>
        </p:nvGrpSpPr>
        <p:grpSpPr>
          <a:xfrm>
            <a:off x="3334900" y="2077104"/>
            <a:ext cx="342328" cy="342328"/>
            <a:chOff x="-12199250" y="2096250"/>
            <a:chExt cx="354450" cy="354450"/>
          </a:xfrm>
        </p:grpSpPr>
        <p:sp>
          <p:nvSpPr>
            <p:cNvPr id="7455" name="Google Shape;7455;p56"/>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6"/>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6"/>
          <p:cNvGrpSpPr/>
          <p:nvPr/>
        </p:nvGrpSpPr>
        <p:grpSpPr>
          <a:xfrm>
            <a:off x="3763489" y="2507658"/>
            <a:ext cx="340034" cy="341579"/>
            <a:chOff x="-12199250" y="2530225"/>
            <a:chExt cx="352075" cy="353675"/>
          </a:xfrm>
        </p:grpSpPr>
        <p:sp>
          <p:nvSpPr>
            <p:cNvPr id="7458" name="Google Shape;7458;p56"/>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6"/>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6"/>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6"/>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2" name="Google Shape;7462;p56"/>
          <p:cNvSpPr/>
          <p:nvPr/>
        </p:nvSpPr>
        <p:spPr>
          <a:xfrm>
            <a:off x="5042839" y="1669563"/>
            <a:ext cx="341579" cy="341772"/>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3" name="Google Shape;7463;p56"/>
          <p:cNvGrpSpPr/>
          <p:nvPr/>
        </p:nvGrpSpPr>
        <p:grpSpPr>
          <a:xfrm>
            <a:off x="5042451" y="2078613"/>
            <a:ext cx="342328" cy="339310"/>
            <a:chOff x="-10462550" y="2057650"/>
            <a:chExt cx="354450" cy="351325"/>
          </a:xfrm>
        </p:grpSpPr>
        <p:sp>
          <p:nvSpPr>
            <p:cNvPr id="7464" name="Google Shape;7464;p56"/>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6"/>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6" name="Google Shape;7466;p56"/>
          <p:cNvSpPr/>
          <p:nvPr/>
        </p:nvSpPr>
        <p:spPr>
          <a:xfrm>
            <a:off x="5484357" y="2507662"/>
            <a:ext cx="313426" cy="34157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7" name="Google Shape;7467;p56"/>
          <p:cNvGrpSpPr/>
          <p:nvPr/>
        </p:nvGrpSpPr>
        <p:grpSpPr>
          <a:xfrm>
            <a:off x="6735937" y="1670176"/>
            <a:ext cx="375044" cy="340541"/>
            <a:chOff x="-8692750" y="1622100"/>
            <a:chExt cx="388325" cy="352600"/>
          </a:xfrm>
        </p:grpSpPr>
        <p:sp>
          <p:nvSpPr>
            <p:cNvPr id="7468" name="Google Shape;7468;p56"/>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6"/>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56"/>
          <p:cNvGrpSpPr/>
          <p:nvPr/>
        </p:nvGrpSpPr>
        <p:grpSpPr>
          <a:xfrm>
            <a:off x="2049214" y="1669657"/>
            <a:ext cx="341555" cy="341579"/>
            <a:chOff x="-13529550" y="1639425"/>
            <a:chExt cx="353650" cy="353675"/>
          </a:xfrm>
        </p:grpSpPr>
        <p:sp>
          <p:nvSpPr>
            <p:cNvPr id="7471" name="Google Shape;7471;p56"/>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56"/>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56"/>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6"/>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6"/>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6"/>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56"/>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56"/>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56"/>
          <p:cNvGrpSpPr/>
          <p:nvPr/>
        </p:nvGrpSpPr>
        <p:grpSpPr>
          <a:xfrm>
            <a:off x="2048067" y="2078239"/>
            <a:ext cx="343849" cy="340058"/>
            <a:chOff x="-13531925" y="2075775"/>
            <a:chExt cx="356025" cy="352100"/>
          </a:xfrm>
        </p:grpSpPr>
        <p:sp>
          <p:nvSpPr>
            <p:cNvPr id="7480" name="Google Shape;7480;p56"/>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6"/>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56"/>
          <p:cNvGrpSpPr/>
          <p:nvPr/>
        </p:nvGrpSpPr>
        <p:grpSpPr>
          <a:xfrm>
            <a:off x="2477030" y="2508044"/>
            <a:ext cx="340807" cy="340807"/>
            <a:chOff x="-13528775" y="2507400"/>
            <a:chExt cx="352875" cy="352875"/>
          </a:xfrm>
        </p:grpSpPr>
        <p:sp>
          <p:nvSpPr>
            <p:cNvPr id="7483" name="Google Shape;7483;p56"/>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56"/>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56"/>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6" name="Google Shape;7486;p56"/>
          <p:cNvSpPr/>
          <p:nvPr/>
        </p:nvSpPr>
        <p:spPr>
          <a:xfrm>
            <a:off x="3759294" y="1700855"/>
            <a:ext cx="341579" cy="279189"/>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6"/>
          <p:cNvSpPr/>
          <p:nvPr/>
        </p:nvSpPr>
        <p:spPr>
          <a:xfrm>
            <a:off x="3758920" y="2077952"/>
            <a:ext cx="342328" cy="340638"/>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8" name="Google Shape;7488;p56"/>
          <p:cNvGrpSpPr/>
          <p:nvPr/>
        </p:nvGrpSpPr>
        <p:grpSpPr>
          <a:xfrm>
            <a:off x="4203464" y="2507658"/>
            <a:ext cx="308090" cy="341579"/>
            <a:chOff x="-11747150" y="2530225"/>
            <a:chExt cx="319000" cy="353675"/>
          </a:xfrm>
        </p:grpSpPr>
        <p:sp>
          <p:nvSpPr>
            <p:cNvPr id="7489" name="Google Shape;7489;p56"/>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6"/>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56"/>
          <p:cNvGrpSpPr/>
          <p:nvPr/>
        </p:nvGrpSpPr>
        <p:grpSpPr>
          <a:xfrm>
            <a:off x="5472870" y="1670044"/>
            <a:ext cx="340807" cy="340807"/>
            <a:chOff x="-10027775" y="1622900"/>
            <a:chExt cx="352875" cy="352875"/>
          </a:xfrm>
        </p:grpSpPr>
        <p:sp>
          <p:nvSpPr>
            <p:cNvPr id="7492" name="Google Shape;7492;p56"/>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56"/>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6"/>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6"/>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6"/>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6"/>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8" name="Google Shape;7498;p56"/>
          <p:cNvSpPr/>
          <p:nvPr/>
        </p:nvSpPr>
        <p:spPr>
          <a:xfrm>
            <a:off x="5479729" y="2077397"/>
            <a:ext cx="327116" cy="341748"/>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9" name="Google Shape;7499;p56"/>
          <p:cNvGrpSpPr/>
          <p:nvPr/>
        </p:nvGrpSpPr>
        <p:grpSpPr>
          <a:xfrm>
            <a:off x="5909439" y="2507283"/>
            <a:ext cx="322553" cy="342328"/>
            <a:chOff x="-10019125" y="2490075"/>
            <a:chExt cx="333975" cy="354450"/>
          </a:xfrm>
        </p:grpSpPr>
        <p:sp>
          <p:nvSpPr>
            <p:cNvPr id="7500" name="Google Shape;7500;p56"/>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56"/>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56"/>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6"/>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56"/>
          <p:cNvGrpSpPr/>
          <p:nvPr/>
        </p:nvGrpSpPr>
        <p:grpSpPr>
          <a:xfrm>
            <a:off x="6747346" y="2076718"/>
            <a:ext cx="352227" cy="343100"/>
            <a:chOff x="-8684100" y="2032450"/>
            <a:chExt cx="364700" cy="355250"/>
          </a:xfrm>
        </p:grpSpPr>
        <p:sp>
          <p:nvSpPr>
            <p:cNvPr id="7505" name="Google Shape;7505;p56"/>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6"/>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6"/>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8" name="Google Shape;7508;p56"/>
          <p:cNvSpPr/>
          <p:nvPr/>
        </p:nvSpPr>
        <p:spPr>
          <a:xfrm>
            <a:off x="2501321" y="1670046"/>
            <a:ext cx="300509" cy="340807"/>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9" name="Google Shape;7509;p56"/>
          <p:cNvGrpSpPr/>
          <p:nvPr/>
        </p:nvGrpSpPr>
        <p:grpSpPr>
          <a:xfrm>
            <a:off x="2479634" y="2077406"/>
            <a:ext cx="343849" cy="341724"/>
            <a:chOff x="-13095575" y="2073400"/>
            <a:chExt cx="356025" cy="353825"/>
          </a:xfrm>
        </p:grpSpPr>
        <p:sp>
          <p:nvSpPr>
            <p:cNvPr id="7510" name="Google Shape;7510;p56"/>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6"/>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6"/>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6"/>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56"/>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56"/>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6"/>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6"/>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8" name="Google Shape;7518;p56"/>
          <p:cNvSpPr/>
          <p:nvPr/>
        </p:nvSpPr>
        <p:spPr>
          <a:xfrm>
            <a:off x="2908227" y="2508048"/>
            <a:ext cx="341579" cy="340807"/>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9" name="Google Shape;7519;p56"/>
          <p:cNvGrpSpPr/>
          <p:nvPr/>
        </p:nvGrpSpPr>
        <p:grpSpPr>
          <a:xfrm>
            <a:off x="4189710" y="1669235"/>
            <a:ext cx="343100" cy="342424"/>
            <a:chOff x="-11332875" y="1660700"/>
            <a:chExt cx="355250" cy="354550"/>
          </a:xfrm>
        </p:grpSpPr>
        <p:sp>
          <p:nvSpPr>
            <p:cNvPr id="7520" name="Google Shape;7520;p56"/>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56"/>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6"/>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56"/>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4" name="Google Shape;7524;p56"/>
          <p:cNvSpPr/>
          <p:nvPr/>
        </p:nvSpPr>
        <p:spPr>
          <a:xfrm>
            <a:off x="4188590" y="2078629"/>
            <a:ext cx="345370" cy="339286"/>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6"/>
          <p:cNvSpPr/>
          <p:nvPr/>
        </p:nvSpPr>
        <p:spPr>
          <a:xfrm>
            <a:off x="4616792" y="2528958"/>
            <a:ext cx="343849" cy="298988"/>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6" name="Google Shape;7526;p56"/>
          <p:cNvGrpSpPr/>
          <p:nvPr/>
        </p:nvGrpSpPr>
        <p:grpSpPr>
          <a:xfrm>
            <a:off x="5916673" y="1668522"/>
            <a:ext cx="299736" cy="343849"/>
            <a:chOff x="-9570950" y="1622100"/>
            <a:chExt cx="310350" cy="356025"/>
          </a:xfrm>
        </p:grpSpPr>
        <p:sp>
          <p:nvSpPr>
            <p:cNvPr id="7527" name="Google Shape;7527;p56"/>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6"/>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56"/>
          <p:cNvGrpSpPr/>
          <p:nvPr/>
        </p:nvGrpSpPr>
        <p:grpSpPr>
          <a:xfrm>
            <a:off x="5895377" y="2077478"/>
            <a:ext cx="342328" cy="341579"/>
            <a:chOff x="-9594575" y="2056875"/>
            <a:chExt cx="354450" cy="353675"/>
          </a:xfrm>
        </p:grpSpPr>
        <p:sp>
          <p:nvSpPr>
            <p:cNvPr id="7530" name="Google Shape;7530;p56"/>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6"/>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6"/>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3" name="Google Shape;7533;p56"/>
          <p:cNvSpPr/>
          <p:nvPr/>
        </p:nvSpPr>
        <p:spPr>
          <a:xfrm>
            <a:off x="7181693" y="2107916"/>
            <a:ext cx="342352" cy="280710"/>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4" name="Google Shape;7534;p56"/>
          <p:cNvGrpSpPr/>
          <p:nvPr/>
        </p:nvGrpSpPr>
        <p:grpSpPr>
          <a:xfrm>
            <a:off x="2902515" y="1670043"/>
            <a:ext cx="342328" cy="340807"/>
            <a:chOff x="-12661600" y="1640225"/>
            <a:chExt cx="354450" cy="352875"/>
          </a:xfrm>
        </p:grpSpPr>
        <p:sp>
          <p:nvSpPr>
            <p:cNvPr id="7535" name="Google Shape;7535;p56"/>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6"/>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6"/>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56"/>
          <p:cNvGrpSpPr/>
          <p:nvPr/>
        </p:nvGrpSpPr>
        <p:grpSpPr>
          <a:xfrm>
            <a:off x="2902889" y="2098581"/>
            <a:ext cx="341579" cy="299374"/>
            <a:chOff x="-12660025" y="2096250"/>
            <a:chExt cx="353675" cy="309975"/>
          </a:xfrm>
        </p:grpSpPr>
        <p:sp>
          <p:nvSpPr>
            <p:cNvPr id="7539" name="Google Shape;7539;p56"/>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6"/>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6"/>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56"/>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56"/>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6"/>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56"/>
          <p:cNvGrpSpPr/>
          <p:nvPr/>
        </p:nvGrpSpPr>
        <p:grpSpPr>
          <a:xfrm>
            <a:off x="3328809" y="2507477"/>
            <a:ext cx="344622" cy="341941"/>
            <a:chOff x="-12663175" y="2506800"/>
            <a:chExt cx="356825" cy="354050"/>
          </a:xfrm>
        </p:grpSpPr>
        <p:sp>
          <p:nvSpPr>
            <p:cNvPr id="7546" name="Google Shape;7546;p56"/>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6"/>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56"/>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56"/>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56"/>
          <p:cNvGrpSpPr/>
          <p:nvPr/>
        </p:nvGrpSpPr>
        <p:grpSpPr>
          <a:xfrm>
            <a:off x="4612603" y="1669657"/>
            <a:ext cx="340807" cy="341579"/>
            <a:chOff x="-10896525" y="1663050"/>
            <a:chExt cx="352875" cy="353675"/>
          </a:xfrm>
        </p:grpSpPr>
        <p:sp>
          <p:nvSpPr>
            <p:cNvPr id="7551" name="Google Shape;7551;p56"/>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6"/>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3" name="Google Shape;7553;p56"/>
          <p:cNvSpPr/>
          <p:nvPr/>
        </p:nvSpPr>
        <p:spPr>
          <a:xfrm>
            <a:off x="4651793" y="2077409"/>
            <a:ext cx="262456" cy="341724"/>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4" name="Google Shape;7554;p56"/>
          <p:cNvGrpSpPr/>
          <p:nvPr/>
        </p:nvGrpSpPr>
        <p:grpSpPr>
          <a:xfrm>
            <a:off x="5039658" y="2518692"/>
            <a:ext cx="341579" cy="319511"/>
            <a:chOff x="-10898100" y="2542050"/>
            <a:chExt cx="353675" cy="330825"/>
          </a:xfrm>
        </p:grpSpPr>
        <p:sp>
          <p:nvSpPr>
            <p:cNvPr id="7555" name="Google Shape;7555;p56"/>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56"/>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56"/>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6"/>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6"/>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6"/>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56"/>
          <p:cNvGrpSpPr/>
          <p:nvPr/>
        </p:nvGrpSpPr>
        <p:grpSpPr>
          <a:xfrm>
            <a:off x="6322049" y="1670732"/>
            <a:ext cx="340058" cy="339430"/>
            <a:chOff x="-9157450" y="1622750"/>
            <a:chExt cx="352100" cy="351450"/>
          </a:xfrm>
        </p:grpSpPr>
        <p:sp>
          <p:nvSpPr>
            <p:cNvPr id="7562" name="Google Shape;7562;p56"/>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6"/>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56"/>
          <p:cNvGrpSpPr/>
          <p:nvPr/>
        </p:nvGrpSpPr>
        <p:grpSpPr>
          <a:xfrm>
            <a:off x="6360089" y="2078999"/>
            <a:ext cx="263977" cy="338537"/>
            <a:chOff x="-9119650" y="2056875"/>
            <a:chExt cx="273325" cy="350525"/>
          </a:xfrm>
        </p:grpSpPr>
        <p:sp>
          <p:nvSpPr>
            <p:cNvPr id="7565" name="Google Shape;7565;p56"/>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56"/>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7" name="Google Shape;7567;p56"/>
          <p:cNvSpPr/>
          <p:nvPr/>
        </p:nvSpPr>
        <p:spPr>
          <a:xfrm>
            <a:off x="6749502" y="2507674"/>
            <a:ext cx="340058" cy="341555"/>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6"/>
          <p:cNvSpPr/>
          <p:nvPr/>
        </p:nvSpPr>
        <p:spPr>
          <a:xfrm>
            <a:off x="7202252" y="1669672"/>
            <a:ext cx="301233" cy="341555"/>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9" name="Google Shape;7569;p56"/>
          <p:cNvGrpSpPr/>
          <p:nvPr/>
        </p:nvGrpSpPr>
        <p:grpSpPr>
          <a:xfrm>
            <a:off x="1624800" y="3048000"/>
            <a:ext cx="341579" cy="340348"/>
            <a:chOff x="-13947000" y="3212800"/>
            <a:chExt cx="353675" cy="352400"/>
          </a:xfrm>
        </p:grpSpPr>
        <p:sp>
          <p:nvSpPr>
            <p:cNvPr id="7570" name="Google Shape;7570;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56"/>
          <p:cNvGrpSpPr/>
          <p:nvPr/>
        </p:nvGrpSpPr>
        <p:grpSpPr>
          <a:xfrm>
            <a:off x="1624812" y="3470706"/>
            <a:ext cx="341555" cy="340058"/>
            <a:chOff x="-13946200" y="3647075"/>
            <a:chExt cx="353650" cy="352100"/>
          </a:xfrm>
        </p:grpSpPr>
        <p:sp>
          <p:nvSpPr>
            <p:cNvPr id="7573" name="Google Shape;7573;p5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5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5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9" name="Google Shape;7579;p56"/>
          <p:cNvSpPr/>
          <p:nvPr/>
        </p:nvSpPr>
        <p:spPr>
          <a:xfrm>
            <a:off x="2089916" y="3890329"/>
            <a:ext cx="260187" cy="339286"/>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0" name="Google Shape;7580;p56"/>
          <p:cNvGrpSpPr/>
          <p:nvPr/>
        </p:nvGrpSpPr>
        <p:grpSpPr>
          <a:xfrm>
            <a:off x="3334900" y="3048338"/>
            <a:ext cx="342328" cy="339672"/>
            <a:chOff x="-12163025" y="3214275"/>
            <a:chExt cx="354450" cy="351700"/>
          </a:xfrm>
        </p:grpSpPr>
        <p:sp>
          <p:nvSpPr>
            <p:cNvPr id="7581" name="Google Shape;7581;p5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56"/>
          <p:cNvGrpSpPr/>
          <p:nvPr/>
        </p:nvGrpSpPr>
        <p:grpSpPr>
          <a:xfrm>
            <a:off x="3335649" y="3469958"/>
            <a:ext cx="340831" cy="341555"/>
            <a:chOff x="-12160675" y="3647875"/>
            <a:chExt cx="352900" cy="353650"/>
          </a:xfrm>
        </p:grpSpPr>
        <p:sp>
          <p:nvSpPr>
            <p:cNvPr id="7585" name="Google Shape;7585;p5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5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5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56"/>
          <p:cNvGrpSpPr/>
          <p:nvPr/>
        </p:nvGrpSpPr>
        <p:grpSpPr>
          <a:xfrm>
            <a:off x="3769149" y="3889187"/>
            <a:ext cx="340058" cy="341555"/>
            <a:chOff x="-12160675" y="4081850"/>
            <a:chExt cx="352100" cy="353650"/>
          </a:xfrm>
        </p:grpSpPr>
        <p:sp>
          <p:nvSpPr>
            <p:cNvPr id="7593" name="Google Shape;7593;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56"/>
          <p:cNvGrpSpPr/>
          <p:nvPr/>
        </p:nvGrpSpPr>
        <p:grpSpPr>
          <a:xfrm>
            <a:off x="5043212" y="3047674"/>
            <a:ext cx="340807" cy="341000"/>
            <a:chOff x="-10391650" y="3180600"/>
            <a:chExt cx="352875" cy="353075"/>
          </a:xfrm>
        </p:grpSpPr>
        <p:sp>
          <p:nvSpPr>
            <p:cNvPr id="7600" name="Google Shape;7600;p5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5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56"/>
          <p:cNvGrpSpPr/>
          <p:nvPr/>
        </p:nvGrpSpPr>
        <p:grpSpPr>
          <a:xfrm>
            <a:off x="5043586" y="3471081"/>
            <a:ext cx="340058" cy="339310"/>
            <a:chOff x="-10390875" y="3616350"/>
            <a:chExt cx="352100" cy="351325"/>
          </a:xfrm>
        </p:grpSpPr>
        <p:sp>
          <p:nvSpPr>
            <p:cNvPr id="7607" name="Google Shape;7607;p5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56"/>
          <p:cNvGrpSpPr/>
          <p:nvPr/>
        </p:nvGrpSpPr>
        <p:grpSpPr>
          <a:xfrm>
            <a:off x="5496860" y="3889936"/>
            <a:ext cx="299736" cy="340058"/>
            <a:chOff x="-10370400" y="4049550"/>
            <a:chExt cx="310350" cy="352100"/>
          </a:xfrm>
        </p:grpSpPr>
        <p:sp>
          <p:nvSpPr>
            <p:cNvPr id="7611" name="Google Shape;7611;p5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5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5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56"/>
          <p:cNvGrpSpPr/>
          <p:nvPr/>
        </p:nvGrpSpPr>
        <p:grpSpPr>
          <a:xfrm>
            <a:off x="6741635" y="3048060"/>
            <a:ext cx="363648" cy="340227"/>
            <a:chOff x="-8674650" y="3210975"/>
            <a:chExt cx="376525" cy="352275"/>
          </a:xfrm>
        </p:grpSpPr>
        <p:sp>
          <p:nvSpPr>
            <p:cNvPr id="7617" name="Google Shape;7617;p5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56"/>
          <p:cNvGrpSpPr/>
          <p:nvPr/>
        </p:nvGrpSpPr>
        <p:grpSpPr>
          <a:xfrm>
            <a:off x="2049202" y="3047384"/>
            <a:ext cx="341579" cy="341579"/>
            <a:chOff x="-13512225" y="3211525"/>
            <a:chExt cx="353675" cy="353675"/>
          </a:xfrm>
        </p:grpSpPr>
        <p:sp>
          <p:nvSpPr>
            <p:cNvPr id="7624" name="Google Shape;7624;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56"/>
          <p:cNvGrpSpPr/>
          <p:nvPr/>
        </p:nvGrpSpPr>
        <p:grpSpPr>
          <a:xfrm>
            <a:off x="2049202" y="3470706"/>
            <a:ext cx="341579" cy="340058"/>
            <a:chOff x="-13512225" y="3647075"/>
            <a:chExt cx="353675" cy="352100"/>
          </a:xfrm>
        </p:grpSpPr>
        <p:sp>
          <p:nvSpPr>
            <p:cNvPr id="7630" name="Google Shape;7630;p5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5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5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5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56"/>
          <p:cNvGrpSpPr/>
          <p:nvPr/>
        </p:nvGrpSpPr>
        <p:grpSpPr>
          <a:xfrm>
            <a:off x="2482315" y="3889562"/>
            <a:ext cx="341579" cy="340807"/>
            <a:chOff x="-13512225" y="4080275"/>
            <a:chExt cx="353675" cy="352875"/>
          </a:xfrm>
        </p:grpSpPr>
        <p:sp>
          <p:nvSpPr>
            <p:cNvPr id="7641" name="Google Shape;7641;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56"/>
          <p:cNvGrpSpPr/>
          <p:nvPr/>
        </p:nvGrpSpPr>
        <p:grpSpPr>
          <a:xfrm>
            <a:off x="3759290" y="3078966"/>
            <a:ext cx="341555" cy="278416"/>
            <a:chOff x="-11728250" y="3245400"/>
            <a:chExt cx="353650" cy="288275"/>
          </a:xfrm>
        </p:grpSpPr>
        <p:sp>
          <p:nvSpPr>
            <p:cNvPr id="7653" name="Google Shape;7653;p5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5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5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8" name="Google Shape;7658;p56"/>
          <p:cNvSpPr/>
          <p:nvPr/>
        </p:nvSpPr>
        <p:spPr>
          <a:xfrm>
            <a:off x="3910683" y="3600407"/>
            <a:ext cx="38801" cy="80668"/>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9" name="Google Shape;7659;p56"/>
          <p:cNvGrpSpPr/>
          <p:nvPr/>
        </p:nvGrpSpPr>
        <p:grpSpPr>
          <a:xfrm>
            <a:off x="3758144" y="3469282"/>
            <a:ext cx="343849" cy="342907"/>
            <a:chOff x="-11729050" y="3646475"/>
            <a:chExt cx="356025" cy="355050"/>
          </a:xfrm>
        </p:grpSpPr>
        <p:sp>
          <p:nvSpPr>
            <p:cNvPr id="7660" name="Google Shape;7660;p56"/>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6"/>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6"/>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6"/>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56"/>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56"/>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6"/>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6"/>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6"/>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6"/>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6"/>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56"/>
          <p:cNvGrpSpPr/>
          <p:nvPr/>
        </p:nvGrpSpPr>
        <p:grpSpPr>
          <a:xfrm>
            <a:off x="4213688" y="3889562"/>
            <a:ext cx="298988" cy="340807"/>
            <a:chOff x="-11703850" y="4081850"/>
            <a:chExt cx="309575" cy="352875"/>
          </a:xfrm>
        </p:grpSpPr>
        <p:sp>
          <p:nvSpPr>
            <p:cNvPr id="7672" name="Google Shape;7672;p5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5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5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56"/>
          <p:cNvGrpSpPr/>
          <p:nvPr/>
        </p:nvGrpSpPr>
        <p:grpSpPr>
          <a:xfrm>
            <a:off x="5472110" y="3047770"/>
            <a:ext cx="342328" cy="340807"/>
            <a:chOff x="-9958475" y="3180025"/>
            <a:chExt cx="354450" cy="352875"/>
          </a:xfrm>
        </p:grpSpPr>
        <p:sp>
          <p:nvSpPr>
            <p:cNvPr id="7681" name="Google Shape;7681;p5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5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56"/>
          <p:cNvGrpSpPr/>
          <p:nvPr/>
        </p:nvGrpSpPr>
        <p:grpSpPr>
          <a:xfrm>
            <a:off x="5481237" y="3470392"/>
            <a:ext cx="324074" cy="340686"/>
            <a:chOff x="-9949025" y="3615575"/>
            <a:chExt cx="335550" cy="352750"/>
          </a:xfrm>
        </p:grpSpPr>
        <p:sp>
          <p:nvSpPr>
            <p:cNvPr id="7685" name="Google Shape;7685;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56"/>
          <p:cNvGrpSpPr/>
          <p:nvPr/>
        </p:nvGrpSpPr>
        <p:grpSpPr>
          <a:xfrm>
            <a:off x="5903702" y="3888137"/>
            <a:ext cx="345370" cy="343656"/>
            <a:chOff x="-9961625" y="4048175"/>
            <a:chExt cx="357600" cy="355825"/>
          </a:xfrm>
        </p:grpSpPr>
        <p:sp>
          <p:nvSpPr>
            <p:cNvPr id="7689" name="Google Shape;7689;p5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5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56"/>
          <p:cNvGrpSpPr/>
          <p:nvPr/>
        </p:nvGrpSpPr>
        <p:grpSpPr>
          <a:xfrm>
            <a:off x="6748480" y="3469451"/>
            <a:ext cx="349958" cy="342569"/>
            <a:chOff x="-8680950" y="3624225"/>
            <a:chExt cx="362350" cy="354700"/>
          </a:xfrm>
        </p:grpSpPr>
        <p:sp>
          <p:nvSpPr>
            <p:cNvPr id="7696" name="Google Shape;7696;p5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5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56"/>
          <p:cNvGrpSpPr/>
          <p:nvPr/>
        </p:nvGrpSpPr>
        <p:grpSpPr>
          <a:xfrm>
            <a:off x="2501316" y="3047758"/>
            <a:ext cx="300485" cy="340831"/>
            <a:chOff x="-13056975" y="3212300"/>
            <a:chExt cx="311125" cy="352900"/>
          </a:xfrm>
        </p:grpSpPr>
        <p:sp>
          <p:nvSpPr>
            <p:cNvPr id="7703" name="Google Shape;7703;p5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5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56"/>
          <p:cNvGrpSpPr/>
          <p:nvPr/>
        </p:nvGrpSpPr>
        <p:grpSpPr>
          <a:xfrm>
            <a:off x="2479634" y="3470392"/>
            <a:ext cx="343849" cy="340686"/>
            <a:chOff x="-13077450" y="3647075"/>
            <a:chExt cx="356025" cy="352750"/>
          </a:xfrm>
        </p:grpSpPr>
        <p:sp>
          <p:nvSpPr>
            <p:cNvPr id="7708" name="Google Shape;7708;p5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56"/>
          <p:cNvGrpSpPr/>
          <p:nvPr/>
        </p:nvGrpSpPr>
        <p:grpSpPr>
          <a:xfrm>
            <a:off x="2913508" y="3888801"/>
            <a:ext cx="342328" cy="342328"/>
            <a:chOff x="-13079025" y="4079475"/>
            <a:chExt cx="354450" cy="354450"/>
          </a:xfrm>
        </p:grpSpPr>
        <p:sp>
          <p:nvSpPr>
            <p:cNvPr id="7712" name="Google Shape;7712;p5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5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56"/>
          <p:cNvGrpSpPr/>
          <p:nvPr/>
        </p:nvGrpSpPr>
        <p:grpSpPr>
          <a:xfrm>
            <a:off x="4190471" y="3048145"/>
            <a:ext cx="341579" cy="340058"/>
            <a:chOff x="-11292700" y="3213875"/>
            <a:chExt cx="353675" cy="352100"/>
          </a:xfrm>
        </p:grpSpPr>
        <p:sp>
          <p:nvSpPr>
            <p:cNvPr id="7717" name="Google Shape;7717;p5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5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56"/>
          <p:cNvGrpSpPr/>
          <p:nvPr/>
        </p:nvGrpSpPr>
        <p:grpSpPr>
          <a:xfrm>
            <a:off x="4184772" y="3469958"/>
            <a:ext cx="352976" cy="341555"/>
            <a:chOff x="-11299000" y="3647875"/>
            <a:chExt cx="365475" cy="353650"/>
          </a:xfrm>
        </p:grpSpPr>
        <p:sp>
          <p:nvSpPr>
            <p:cNvPr id="7725" name="Google Shape;7725;p5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56"/>
          <p:cNvGrpSpPr/>
          <p:nvPr/>
        </p:nvGrpSpPr>
        <p:grpSpPr>
          <a:xfrm>
            <a:off x="4622823" y="3900210"/>
            <a:ext cx="343100" cy="319511"/>
            <a:chOff x="-11295075" y="4092875"/>
            <a:chExt cx="355250" cy="330825"/>
          </a:xfrm>
        </p:grpSpPr>
        <p:sp>
          <p:nvSpPr>
            <p:cNvPr id="7732" name="Google Shape;7732;p5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5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5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56"/>
          <p:cNvGrpSpPr/>
          <p:nvPr/>
        </p:nvGrpSpPr>
        <p:grpSpPr>
          <a:xfrm>
            <a:off x="5916673" y="3047770"/>
            <a:ext cx="299736" cy="340807"/>
            <a:chOff x="-9500075" y="3180800"/>
            <a:chExt cx="310350" cy="352875"/>
          </a:xfrm>
        </p:grpSpPr>
        <p:sp>
          <p:nvSpPr>
            <p:cNvPr id="7738" name="Google Shape;7738;p5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5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5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5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5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56"/>
          <p:cNvGrpSpPr/>
          <p:nvPr/>
        </p:nvGrpSpPr>
        <p:grpSpPr>
          <a:xfrm>
            <a:off x="5895751" y="3469946"/>
            <a:ext cx="341579" cy="341579"/>
            <a:chOff x="-9523700" y="3614000"/>
            <a:chExt cx="353675" cy="353675"/>
          </a:xfrm>
        </p:grpSpPr>
        <p:sp>
          <p:nvSpPr>
            <p:cNvPr id="7748" name="Google Shape;7748;p5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5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5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5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56"/>
          <p:cNvGrpSpPr/>
          <p:nvPr/>
        </p:nvGrpSpPr>
        <p:grpSpPr>
          <a:xfrm>
            <a:off x="6328865" y="3889936"/>
            <a:ext cx="341579" cy="340058"/>
            <a:chOff x="-9523700" y="4049550"/>
            <a:chExt cx="353675" cy="352100"/>
          </a:xfrm>
        </p:grpSpPr>
        <p:sp>
          <p:nvSpPr>
            <p:cNvPr id="7758" name="Google Shape;7758;p5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5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56"/>
          <p:cNvGrpSpPr/>
          <p:nvPr/>
        </p:nvGrpSpPr>
        <p:grpSpPr>
          <a:xfrm>
            <a:off x="7181694" y="3491628"/>
            <a:ext cx="342328" cy="298215"/>
            <a:chOff x="-8209150" y="3659675"/>
            <a:chExt cx="354450" cy="308775"/>
          </a:xfrm>
        </p:grpSpPr>
        <p:sp>
          <p:nvSpPr>
            <p:cNvPr id="7766" name="Google Shape;7766;p5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5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5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56"/>
          <p:cNvGrpSpPr/>
          <p:nvPr/>
        </p:nvGrpSpPr>
        <p:grpSpPr>
          <a:xfrm>
            <a:off x="2902889" y="3047758"/>
            <a:ext cx="341579" cy="340831"/>
            <a:chOff x="-12643475" y="3212300"/>
            <a:chExt cx="353675" cy="352900"/>
          </a:xfrm>
        </p:grpSpPr>
        <p:sp>
          <p:nvSpPr>
            <p:cNvPr id="7773" name="Google Shape;7773;p5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5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5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5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5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56"/>
          <p:cNvGrpSpPr/>
          <p:nvPr/>
        </p:nvGrpSpPr>
        <p:grpSpPr>
          <a:xfrm>
            <a:off x="2902889" y="3480920"/>
            <a:ext cx="341579" cy="319632"/>
            <a:chOff x="-12643475" y="3657325"/>
            <a:chExt cx="353675" cy="330950"/>
          </a:xfrm>
        </p:grpSpPr>
        <p:sp>
          <p:nvSpPr>
            <p:cNvPr id="7783" name="Google Shape;7783;p5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5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5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5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56"/>
          <p:cNvGrpSpPr/>
          <p:nvPr/>
        </p:nvGrpSpPr>
        <p:grpSpPr>
          <a:xfrm>
            <a:off x="3336002" y="3890709"/>
            <a:ext cx="341579" cy="338513"/>
            <a:chOff x="-12643475" y="4081850"/>
            <a:chExt cx="353675" cy="350500"/>
          </a:xfrm>
        </p:grpSpPr>
        <p:sp>
          <p:nvSpPr>
            <p:cNvPr id="7790" name="Google Shape;7790;p5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56"/>
          <p:cNvGrpSpPr/>
          <p:nvPr/>
        </p:nvGrpSpPr>
        <p:grpSpPr>
          <a:xfrm>
            <a:off x="4612603" y="3048145"/>
            <a:ext cx="340807" cy="340058"/>
            <a:chOff x="-10857925" y="3213875"/>
            <a:chExt cx="352875" cy="352100"/>
          </a:xfrm>
        </p:grpSpPr>
        <p:sp>
          <p:nvSpPr>
            <p:cNvPr id="7795" name="Google Shape;7795;p5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5" name="Google Shape;7805;p56"/>
          <p:cNvSpPr/>
          <p:nvPr/>
        </p:nvSpPr>
        <p:spPr>
          <a:xfrm>
            <a:off x="4651780" y="3470785"/>
            <a:ext cx="262480" cy="339913"/>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6" name="Google Shape;7806;p56"/>
          <p:cNvGrpSpPr/>
          <p:nvPr/>
        </p:nvGrpSpPr>
        <p:grpSpPr>
          <a:xfrm>
            <a:off x="5045330" y="3900210"/>
            <a:ext cx="341579" cy="319511"/>
            <a:chOff x="-10858725" y="4092875"/>
            <a:chExt cx="353675" cy="330825"/>
          </a:xfrm>
        </p:grpSpPr>
        <p:sp>
          <p:nvSpPr>
            <p:cNvPr id="7807" name="Google Shape;7807;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56"/>
          <p:cNvGrpSpPr/>
          <p:nvPr/>
        </p:nvGrpSpPr>
        <p:grpSpPr>
          <a:xfrm>
            <a:off x="6321349" y="3048241"/>
            <a:ext cx="341459" cy="339865"/>
            <a:chOff x="-9089725" y="3180200"/>
            <a:chExt cx="353550" cy="351900"/>
          </a:xfrm>
        </p:grpSpPr>
        <p:sp>
          <p:nvSpPr>
            <p:cNvPr id="7814" name="Google Shape;7814;p5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56"/>
          <p:cNvGrpSpPr/>
          <p:nvPr/>
        </p:nvGrpSpPr>
        <p:grpSpPr>
          <a:xfrm>
            <a:off x="6371124" y="3470332"/>
            <a:ext cx="241909" cy="340807"/>
            <a:chOff x="-9039300" y="3614000"/>
            <a:chExt cx="250475" cy="352875"/>
          </a:xfrm>
        </p:grpSpPr>
        <p:sp>
          <p:nvSpPr>
            <p:cNvPr id="7817" name="Google Shape;7817;p5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56"/>
          <p:cNvGrpSpPr/>
          <p:nvPr/>
        </p:nvGrpSpPr>
        <p:grpSpPr>
          <a:xfrm>
            <a:off x="6753430" y="3889936"/>
            <a:ext cx="340058" cy="340058"/>
            <a:chOff x="-9088150" y="4049550"/>
            <a:chExt cx="352100" cy="352100"/>
          </a:xfrm>
        </p:grpSpPr>
        <p:sp>
          <p:nvSpPr>
            <p:cNvPr id="7820" name="Google Shape;7820;p5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5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5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56"/>
          <p:cNvGrpSpPr/>
          <p:nvPr/>
        </p:nvGrpSpPr>
        <p:grpSpPr>
          <a:xfrm>
            <a:off x="7201469" y="3048145"/>
            <a:ext cx="302778" cy="340058"/>
            <a:chOff x="-8191825" y="3174500"/>
            <a:chExt cx="313500" cy="352100"/>
          </a:xfrm>
        </p:grpSpPr>
        <p:sp>
          <p:nvSpPr>
            <p:cNvPr id="7827" name="Google Shape;7827;p5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56"/>
          <p:cNvGrpSpPr/>
          <p:nvPr/>
        </p:nvGrpSpPr>
        <p:grpSpPr>
          <a:xfrm>
            <a:off x="6330362" y="2508154"/>
            <a:ext cx="343094" cy="341569"/>
            <a:chOff x="6001575" y="3119050"/>
            <a:chExt cx="315025" cy="313625"/>
          </a:xfrm>
        </p:grpSpPr>
        <p:sp>
          <p:nvSpPr>
            <p:cNvPr id="7831" name="Google Shape;7831;p56"/>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56"/>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36" name="Shape 7836"/>
        <p:cNvGrpSpPr/>
        <p:nvPr/>
      </p:nvGrpSpPr>
      <p:grpSpPr>
        <a:xfrm>
          <a:off x="0" y="0"/>
          <a:ext cx="0" cy="0"/>
          <a:chOff x="0" y="0"/>
          <a:chExt cx="0" cy="0"/>
        </a:xfrm>
      </p:grpSpPr>
      <p:sp>
        <p:nvSpPr>
          <p:cNvPr id="7837" name="Google Shape;7837;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7838" name="Google Shape;7838;p57"/>
          <p:cNvSpPr/>
          <p:nvPr/>
        </p:nvSpPr>
        <p:spPr>
          <a:xfrm>
            <a:off x="1294960" y="1629978"/>
            <a:ext cx="311534" cy="303982"/>
          </a:xfrm>
          <a:custGeom>
            <a:rect b="b" l="l" r="r" t="t"/>
            <a:pathLst>
              <a:path extrusionOk="0" h="11713" w="12004">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9" name="Google Shape;7839;p57"/>
          <p:cNvGrpSpPr/>
          <p:nvPr/>
        </p:nvGrpSpPr>
        <p:grpSpPr>
          <a:xfrm>
            <a:off x="1297056" y="1996893"/>
            <a:ext cx="306629" cy="302554"/>
            <a:chOff x="-6713450" y="2397900"/>
            <a:chExt cx="295375" cy="291450"/>
          </a:xfrm>
        </p:grpSpPr>
        <p:sp>
          <p:nvSpPr>
            <p:cNvPr id="7840" name="Google Shape;7840;p57"/>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7"/>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2" name="Google Shape;7842;p57"/>
          <p:cNvSpPr/>
          <p:nvPr/>
        </p:nvSpPr>
        <p:spPr>
          <a:xfrm>
            <a:off x="1305978" y="2370609"/>
            <a:ext cx="306655" cy="303359"/>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3" name="Google Shape;7843;p57"/>
          <p:cNvGrpSpPr/>
          <p:nvPr/>
        </p:nvGrpSpPr>
        <p:grpSpPr>
          <a:xfrm>
            <a:off x="3241793" y="1630911"/>
            <a:ext cx="304189" cy="302347"/>
            <a:chOff x="-4932650" y="2046625"/>
            <a:chExt cx="293025" cy="291250"/>
          </a:xfrm>
        </p:grpSpPr>
        <p:sp>
          <p:nvSpPr>
            <p:cNvPr id="7844" name="Google Shape;7844;p57"/>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7"/>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6" name="Google Shape;7846;p57"/>
          <p:cNvSpPr/>
          <p:nvPr/>
        </p:nvSpPr>
        <p:spPr>
          <a:xfrm>
            <a:off x="3242872" y="1997159"/>
            <a:ext cx="302554" cy="301750"/>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7" name="Google Shape;7847;p57"/>
          <p:cNvGrpSpPr/>
          <p:nvPr/>
        </p:nvGrpSpPr>
        <p:grpSpPr>
          <a:xfrm>
            <a:off x="3250372" y="2371167"/>
            <a:ext cx="304189" cy="302554"/>
            <a:chOff x="-4931075" y="2765725"/>
            <a:chExt cx="293025" cy="291450"/>
          </a:xfrm>
        </p:grpSpPr>
        <p:sp>
          <p:nvSpPr>
            <p:cNvPr id="7848" name="Google Shape;7848;p57"/>
            <p:cNvSpPr/>
            <p:nvPr/>
          </p:nvSpPr>
          <p:spPr>
            <a:xfrm>
              <a:off x="-4810550" y="2884650"/>
              <a:ext cx="51225" cy="51225"/>
            </a:xfrm>
            <a:custGeom>
              <a:rect b="b" l="l" r="r" t="t"/>
              <a:pathLst>
                <a:path extrusionOk="0" h="2049" w="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7"/>
            <p:cNvSpPr/>
            <p:nvPr/>
          </p:nvSpPr>
          <p:spPr>
            <a:xfrm>
              <a:off x="-4931075" y="2765725"/>
              <a:ext cx="293025" cy="291450"/>
            </a:xfrm>
            <a:custGeom>
              <a:rect b="b" l="l" r="r" t="t"/>
              <a:pathLst>
                <a:path extrusionOk="0" h="11658" w="11721">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57"/>
          <p:cNvGrpSpPr/>
          <p:nvPr/>
        </p:nvGrpSpPr>
        <p:grpSpPr>
          <a:xfrm>
            <a:off x="5195689" y="1648805"/>
            <a:ext cx="302554" cy="266558"/>
            <a:chOff x="-3137650" y="2067900"/>
            <a:chExt cx="291450" cy="256775"/>
          </a:xfrm>
        </p:grpSpPr>
        <p:sp>
          <p:nvSpPr>
            <p:cNvPr id="7851" name="Google Shape;7851;p57"/>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57"/>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57"/>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57"/>
          <p:cNvGrpSpPr/>
          <p:nvPr/>
        </p:nvGrpSpPr>
        <p:grpSpPr>
          <a:xfrm>
            <a:off x="5195689" y="1996543"/>
            <a:ext cx="302554" cy="303255"/>
            <a:chOff x="-3137650" y="2408950"/>
            <a:chExt cx="291450" cy="292125"/>
          </a:xfrm>
        </p:grpSpPr>
        <p:sp>
          <p:nvSpPr>
            <p:cNvPr id="7855" name="Google Shape;7855;p57"/>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7"/>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7"/>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7"/>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7"/>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57"/>
          <p:cNvGrpSpPr/>
          <p:nvPr/>
        </p:nvGrpSpPr>
        <p:grpSpPr>
          <a:xfrm>
            <a:off x="5204268" y="2388750"/>
            <a:ext cx="302554" cy="267389"/>
            <a:chOff x="-3137650" y="2787000"/>
            <a:chExt cx="291450" cy="257575"/>
          </a:xfrm>
        </p:grpSpPr>
        <p:sp>
          <p:nvSpPr>
            <p:cNvPr id="7861" name="Google Shape;7861;p57"/>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57"/>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57"/>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7"/>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7"/>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7"/>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7"/>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7"/>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9" name="Google Shape;7869;p57"/>
          <p:cNvSpPr/>
          <p:nvPr/>
        </p:nvSpPr>
        <p:spPr>
          <a:xfrm>
            <a:off x="7145884" y="1675664"/>
            <a:ext cx="302554" cy="212603"/>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7"/>
          <p:cNvSpPr/>
          <p:nvPr/>
        </p:nvSpPr>
        <p:spPr>
          <a:xfrm>
            <a:off x="1685970" y="1630224"/>
            <a:ext cx="303359" cy="303489"/>
          </a:xfrm>
          <a:custGeom>
            <a:rect b="b" l="l" r="r" t="t"/>
            <a:pathLst>
              <a:path extrusionOk="0" h="11694" w="11689">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7"/>
          <p:cNvSpPr/>
          <p:nvPr/>
        </p:nvSpPr>
        <p:spPr>
          <a:xfrm>
            <a:off x="1684738" y="1996044"/>
            <a:ext cx="305824" cy="303982"/>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2" name="Google Shape;7872;p57"/>
          <p:cNvGrpSpPr/>
          <p:nvPr/>
        </p:nvGrpSpPr>
        <p:grpSpPr>
          <a:xfrm>
            <a:off x="1694212" y="2370764"/>
            <a:ext cx="303359" cy="303359"/>
            <a:chOff x="-6354300" y="2757075"/>
            <a:chExt cx="292225" cy="292225"/>
          </a:xfrm>
        </p:grpSpPr>
        <p:sp>
          <p:nvSpPr>
            <p:cNvPr id="7873" name="Google Shape;7873;p57"/>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57"/>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57"/>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7"/>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57"/>
          <p:cNvGrpSpPr/>
          <p:nvPr/>
        </p:nvGrpSpPr>
        <p:grpSpPr>
          <a:xfrm>
            <a:off x="3631214" y="1629587"/>
            <a:ext cx="304994" cy="304994"/>
            <a:chOff x="-4573475" y="2045850"/>
            <a:chExt cx="293800" cy="293800"/>
          </a:xfrm>
        </p:grpSpPr>
        <p:sp>
          <p:nvSpPr>
            <p:cNvPr id="7878" name="Google Shape;7878;p57"/>
            <p:cNvSpPr/>
            <p:nvPr/>
          </p:nvSpPr>
          <p:spPr>
            <a:xfrm>
              <a:off x="-4573475" y="2045850"/>
              <a:ext cx="293800" cy="293800"/>
            </a:xfrm>
            <a:custGeom>
              <a:rect b="b" l="l" r="r" t="t"/>
              <a:pathLst>
                <a:path extrusionOk="0" h="11752" w="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57"/>
            <p:cNvSpPr/>
            <p:nvPr/>
          </p:nvSpPr>
          <p:spPr>
            <a:xfrm>
              <a:off x="-4521500" y="2099400"/>
              <a:ext cx="189050" cy="188275"/>
            </a:xfrm>
            <a:custGeom>
              <a:rect b="b" l="l" r="r" t="t"/>
              <a:pathLst>
                <a:path extrusionOk="0" h="7531" w="7562">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57"/>
          <p:cNvGrpSpPr/>
          <p:nvPr/>
        </p:nvGrpSpPr>
        <p:grpSpPr>
          <a:xfrm>
            <a:off x="3630799" y="1995660"/>
            <a:ext cx="305824" cy="305020"/>
            <a:chOff x="-4570325" y="2405775"/>
            <a:chExt cx="294600" cy="293825"/>
          </a:xfrm>
        </p:grpSpPr>
        <p:sp>
          <p:nvSpPr>
            <p:cNvPr id="7881" name="Google Shape;7881;p57"/>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7"/>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57"/>
          <p:cNvGrpSpPr/>
          <p:nvPr/>
        </p:nvGrpSpPr>
        <p:grpSpPr>
          <a:xfrm>
            <a:off x="3640195" y="2370362"/>
            <a:ext cx="304189" cy="304163"/>
            <a:chOff x="-4572700" y="2764950"/>
            <a:chExt cx="293025" cy="293000"/>
          </a:xfrm>
        </p:grpSpPr>
        <p:sp>
          <p:nvSpPr>
            <p:cNvPr id="7884" name="Google Shape;7884;p57"/>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7"/>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57"/>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57"/>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7"/>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57"/>
          <p:cNvGrpSpPr/>
          <p:nvPr/>
        </p:nvGrpSpPr>
        <p:grpSpPr>
          <a:xfrm>
            <a:off x="5587584" y="1630794"/>
            <a:ext cx="298272" cy="302580"/>
            <a:chOff x="-2777700" y="2049775"/>
            <a:chExt cx="287325" cy="291475"/>
          </a:xfrm>
        </p:grpSpPr>
        <p:sp>
          <p:nvSpPr>
            <p:cNvPr id="7890" name="Google Shape;7890;p57"/>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7"/>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7"/>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7"/>
          <p:cNvGrpSpPr/>
          <p:nvPr/>
        </p:nvGrpSpPr>
        <p:grpSpPr>
          <a:xfrm>
            <a:off x="5585051" y="1996906"/>
            <a:ext cx="303359" cy="302528"/>
            <a:chOff x="-2571737" y="2403625"/>
            <a:chExt cx="292225" cy="291425"/>
          </a:xfrm>
        </p:grpSpPr>
        <p:sp>
          <p:nvSpPr>
            <p:cNvPr id="7894" name="Google Shape;7894;p57"/>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7"/>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7"/>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7"/>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7"/>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7"/>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7"/>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57"/>
          <p:cNvGrpSpPr/>
          <p:nvPr/>
        </p:nvGrpSpPr>
        <p:grpSpPr>
          <a:xfrm>
            <a:off x="5593630" y="2371582"/>
            <a:ext cx="303359" cy="301724"/>
            <a:chOff x="-2571737" y="2764550"/>
            <a:chExt cx="292225" cy="290650"/>
          </a:xfrm>
        </p:grpSpPr>
        <p:sp>
          <p:nvSpPr>
            <p:cNvPr id="7902" name="Google Shape;7902;p57"/>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57"/>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7"/>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57"/>
          <p:cNvGrpSpPr/>
          <p:nvPr/>
        </p:nvGrpSpPr>
        <p:grpSpPr>
          <a:xfrm>
            <a:off x="7145411" y="1995788"/>
            <a:ext cx="303359" cy="304760"/>
            <a:chOff x="-1333975" y="2365850"/>
            <a:chExt cx="292225" cy="293575"/>
          </a:xfrm>
        </p:grpSpPr>
        <p:sp>
          <p:nvSpPr>
            <p:cNvPr id="7906" name="Google Shape;7906;p57"/>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7"/>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7"/>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57"/>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57"/>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7"/>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7"/>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7"/>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57"/>
          <p:cNvGrpSpPr/>
          <p:nvPr/>
        </p:nvGrpSpPr>
        <p:grpSpPr>
          <a:xfrm>
            <a:off x="2093040" y="2370764"/>
            <a:ext cx="286178" cy="303359"/>
            <a:chOff x="-5995925" y="2757850"/>
            <a:chExt cx="275675" cy="292225"/>
          </a:xfrm>
        </p:grpSpPr>
        <p:sp>
          <p:nvSpPr>
            <p:cNvPr id="7915" name="Google Shape;7915;p57"/>
            <p:cNvSpPr/>
            <p:nvPr/>
          </p:nvSpPr>
          <p:spPr>
            <a:xfrm>
              <a:off x="-5995925" y="2757850"/>
              <a:ext cx="275675" cy="292225"/>
            </a:xfrm>
            <a:custGeom>
              <a:rect b="b" l="l" r="r" t="t"/>
              <a:pathLst>
                <a:path extrusionOk="0" h="11689" w="11027">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7"/>
            <p:cNvSpPr/>
            <p:nvPr/>
          </p:nvSpPr>
          <p:spPr>
            <a:xfrm>
              <a:off x="-5892750" y="2808250"/>
              <a:ext cx="137850" cy="69350"/>
            </a:xfrm>
            <a:custGeom>
              <a:rect b="b" l="l" r="r" t="t"/>
              <a:pathLst>
                <a:path extrusionOk="0" h="2774" w="551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7"/>
            <p:cNvSpPr/>
            <p:nvPr/>
          </p:nvSpPr>
          <p:spPr>
            <a:xfrm>
              <a:off x="-5891975" y="2895675"/>
              <a:ext cx="34700" cy="17375"/>
            </a:xfrm>
            <a:custGeom>
              <a:rect b="b" l="l" r="r" t="t"/>
              <a:pathLst>
                <a:path extrusionOk="0" h="695" w="1388">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7"/>
            <p:cNvSpPr/>
            <p:nvPr/>
          </p:nvSpPr>
          <p:spPr>
            <a:xfrm>
              <a:off x="-5891975" y="2928775"/>
              <a:ext cx="34700" cy="18125"/>
            </a:xfrm>
            <a:custGeom>
              <a:rect b="b" l="l" r="r" t="t"/>
              <a:pathLst>
                <a:path extrusionOk="0" h="725" w="1388">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7"/>
            <p:cNvSpPr/>
            <p:nvPr/>
          </p:nvSpPr>
          <p:spPr>
            <a:xfrm>
              <a:off x="-58407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7"/>
            <p:cNvSpPr/>
            <p:nvPr/>
          </p:nvSpPr>
          <p:spPr>
            <a:xfrm>
              <a:off x="-58407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7"/>
            <p:cNvSpPr/>
            <p:nvPr/>
          </p:nvSpPr>
          <p:spPr>
            <a:xfrm>
              <a:off x="-57895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7"/>
            <p:cNvSpPr/>
            <p:nvPr/>
          </p:nvSpPr>
          <p:spPr>
            <a:xfrm>
              <a:off x="-57895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7"/>
            <p:cNvSpPr/>
            <p:nvPr/>
          </p:nvSpPr>
          <p:spPr>
            <a:xfrm>
              <a:off x="-5858100" y="2998075"/>
              <a:ext cx="68550" cy="17350"/>
            </a:xfrm>
            <a:custGeom>
              <a:rect b="b" l="l" r="r" t="t"/>
              <a:pathLst>
                <a:path extrusionOk="0" h="694" w="2742">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57"/>
          <p:cNvGrpSpPr/>
          <p:nvPr/>
        </p:nvGrpSpPr>
        <p:grpSpPr>
          <a:xfrm>
            <a:off x="4020181" y="1631209"/>
            <a:ext cx="303385" cy="301750"/>
            <a:chOff x="-4211975" y="2046625"/>
            <a:chExt cx="292250" cy="290675"/>
          </a:xfrm>
        </p:grpSpPr>
        <p:sp>
          <p:nvSpPr>
            <p:cNvPr id="7925" name="Google Shape;7925;p57"/>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57"/>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57"/>
          <p:cNvGrpSpPr/>
          <p:nvPr/>
        </p:nvGrpSpPr>
        <p:grpSpPr>
          <a:xfrm>
            <a:off x="4056164" y="1995660"/>
            <a:ext cx="231418" cy="305020"/>
            <a:chOff x="-4178875" y="2405775"/>
            <a:chExt cx="222925" cy="293825"/>
          </a:xfrm>
        </p:grpSpPr>
        <p:sp>
          <p:nvSpPr>
            <p:cNvPr id="7928" name="Google Shape;7928;p57"/>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7"/>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7"/>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57"/>
          <p:cNvGrpSpPr/>
          <p:nvPr/>
        </p:nvGrpSpPr>
        <p:grpSpPr>
          <a:xfrm>
            <a:off x="4029175" y="2380173"/>
            <a:ext cx="302554" cy="284543"/>
            <a:chOff x="-4211975" y="2783850"/>
            <a:chExt cx="291450" cy="274100"/>
          </a:xfrm>
        </p:grpSpPr>
        <p:sp>
          <p:nvSpPr>
            <p:cNvPr id="7932" name="Google Shape;7932;p57"/>
            <p:cNvSpPr/>
            <p:nvPr/>
          </p:nvSpPr>
          <p:spPr>
            <a:xfrm>
              <a:off x="-4211975" y="2937125"/>
              <a:ext cx="291450" cy="120825"/>
            </a:xfrm>
            <a:custGeom>
              <a:rect b="b" l="l" r="r" t="t"/>
              <a:pathLst>
                <a:path extrusionOk="0" h="4833" w="11658">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57"/>
            <p:cNvSpPr/>
            <p:nvPr/>
          </p:nvSpPr>
          <p:spPr>
            <a:xfrm>
              <a:off x="-4109575" y="2783850"/>
              <a:ext cx="153625" cy="154400"/>
            </a:xfrm>
            <a:custGeom>
              <a:rect b="b" l="l" r="r" t="t"/>
              <a:pathLst>
                <a:path extrusionOk="0" h="6176" w="6145">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7"/>
            <p:cNvSpPr/>
            <p:nvPr/>
          </p:nvSpPr>
          <p:spPr>
            <a:xfrm>
              <a:off x="-4074925" y="2818500"/>
              <a:ext cx="84300" cy="85100"/>
            </a:xfrm>
            <a:custGeom>
              <a:rect b="b" l="l" r="r" t="t"/>
              <a:pathLst>
                <a:path extrusionOk="0" h="3404" w="3372">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5" name="Google Shape;7935;p57"/>
          <p:cNvSpPr/>
          <p:nvPr/>
        </p:nvSpPr>
        <p:spPr>
          <a:xfrm>
            <a:off x="5981934" y="1629874"/>
            <a:ext cx="287009" cy="304189"/>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6" name="Google Shape;7936;p57"/>
          <p:cNvGrpSpPr/>
          <p:nvPr/>
        </p:nvGrpSpPr>
        <p:grpSpPr>
          <a:xfrm>
            <a:off x="5974033" y="1996893"/>
            <a:ext cx="302554" cy="302554"/>
            <a:chOff x="-2419325" y="2408150"/>
            <a:chExt cx="291450" cy="291450"/>
          </a:xfrm>
        </p:grpSpPr>
        <p:sp>
          <p:nvSpPr>
            <p:cNvPr id="7937" name="Google Shape;7937;p57"/>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7"/>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7"/>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57"/>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57"/>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7"/>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7"/>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4" name="Google Shape;7944;p57"/>
          <p:cNvSpPr/>
          <p:nvPr/>
        </p:nvSpPr>
        <p:spPr>
          <a:xfrm>
            <a:off x="5981520" y="2370193"/>
            <a:ext cx="304994" cy="304189"/>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5" name="Google Shape;7945;p57"/>
          <p:cNvGrpSpPr/>
          <p:nvPr/>
        </p:nvGrpSpPr>
        <p:grpSpPr>
          <a:xfrm>
            <a:off x="7154392" y="2370765"/>
            <a:ext cx="302554" cy="303359"/>
            <a:chOff x="-1333200" y="2770450"/>
            <a:chExt cx="291450" cy="292225"/>
          </a:xfrm>
        </p:grpSpPr>
        <p:sp>
          <p:nvSpPr>
            <p:cNvPr id="7946" name="Google Shape;7946;p57"/>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7"/>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57"/>
          <p:cNvGrpSpPr/>
          <p:nvPr/>
        </p:nvGrpSpPr>
        <p:grpSpPr>
          <a:xfrm>
            <a:off x="2463949" y="1630806"/>
            <a:ext cx="304189" cy="302554"/>
            <a:chOff x="-5635200" y="2037975"/>
            <a:chExt cx="293025" cy="291450"/>
          </a:xfrm>
        </p:grpSpPr>
        <p:sp>
          <p:nvSpPr>
            <p:cNvPr id="7949" name="Google Shape;7949;p57"/>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7"/>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57"/>
          <p:cNvGrpSpPr/>
          <p:nvPr/>
        </p:nvGrpSpPr>
        <p:grpSpPr>
          <a:xfrm>
            <a:off x="2462716" y="1996893"/>
            <a:ext cx="306655" cy="302554"/>
            <a:chOff x="-5637575" y="2397900"/>
            <a:chExt cx="295400" cy="291450"/>
          </a:xfrm>
        </p:grpSpPr>
        <p:sp>
          <p:nvSpPr>
            <p:cNvPr id="7952" name="Google Shape;7952;p57"/>
            <p:cNvSpPr/>
            <p:nvPr/>
          </p:nvSpPr>
          <p:spPr>
            <a:xfrm>
              <a:off x="-5575350" y="2547550"/>
              <a:ext cx="79575" cy="88250"/>
            </a:xfrm>
            <a:custGeom>
              <a:rect b="b" l="l" r="r" t="t"/>
              <a:pathLst>
                <a:path extrusionOk="0" h="3530" w="3183">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57"/>
            <p:cNvSpPr/>
            <p:nvPr/>
          </p:nvSpPr>
          <p:spPr>
            <a:xfrm>
              <a:off x="-5526500" y="2499525"/>
              <a:ext cx="85075" cy="81725"/>
            </a:xfrm>
            <a:custGeom>
              <a:rect b="b" l="l" r="r" t="t"/>
              <a:pathLst>
                <a:path extrusionOk="0" h="3269" w="3403">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7"/>
            <p:cNvSpPr/>
            <p:nvPr/>
          </p:nvSpPr>
          <p:spPr>
            <a:xfrm>
              <a:off x="-5480050" y="2456975"/>
              <a:ext cx="80375" cy="75650"/>
            </a:xfrm>
            <a:custGeom>
              <a:rect b="b" l="l" r="r" t="t"/>
              <a:pathLst>
                <a:path extrusionOk="0" h="3026" w="3215">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7"/>
            <p:cNvSpPr/>
            <p:nvPr/>
          </p:nvSpPr>
          <p:spPr>
            <a:xfrm>
              <a:off x="-5637575" y="2397900"/>
              <a:ext cx="295400" cy="291450"/>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57"/>
          <p:cNvGrpSpPr/>
          <p:nvPr/>
        </p:nvGrpSpPr>
        <p:grpSpPr>
          <a:xfrm>
            <a:off x="2472540" y="2370764"/>
            <a:ext cx="304163" cy="303359"/>
            <a:chOff x="-5635975" y="2757075"/>
            <a:chExt cx="293000" cy="292225"/>
          </a:xfrm>
        </p:grpSpPr>
        <p:sp>
          <p:nvSpPr>
            <p:cNvPr id="7957" name="Google Shape;7957;p57"/>
            <p:cNvSpPr/>
            <p:nvPr/>
          </p:nvSpPr>
          <p:spPr>
            <a:xfrm>
              <a:off x="-5635975" y="2757075"/>
              <a:ext cx="293000" cy="292225"/>
            </a:xfrm>
            <a:custGeom>
              <a:rect b="b" l="l" r="r" t="t"/>
              <a:pathLst>
                <a:path extrusionOk="0" h="11689" w="1172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7"/>
            <p:cNvSpPr/>
            <p:nvPr/>
          </p:nvSpPr>
          <p:spPr>
            <a:xfrm>
              <a:off x="-5584800" y="2790150"/>
              <a:ext cx="189850" cy="138050"/>
            </a:xfrm>
            <a:custGeom>
              <a:rect b="b" l="l" r="r" t="t"/>
              <a:pathLst>
                <a:path extrusionOk="0" h="5522" w="7594">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57"/>
          <p:cNvGrpSpPr/>
          <p:nvPr/>
        </p:nvGrpSpPr>
        <p:grpSpPr>
          <a:xfrm>
            <a:off x="4402304" y="1630807"/>
            <a:ext cx="304189" cy="302554"/>
            <a:chOff x="-3854375" y="2046625"/>
            <a:chExt cx="293025" cy="291450"/>
          </a:xfrm>
        </p:grpSpPr>
        <p:sp>
          <p:nvSpPr>
            <p:cNvPr id="7960" name="Google Shape;7960;p57"/>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57"/>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57"/>
          <p:cNvGrpSpPr/>
          <p:nvPr/>
        </p:nvGrpSpPr>
        <p:grpSpPr>
          <a:xfrm>
            <a:off x="4401486" y="1995673"/>
            <a:ext cx="305824" cy="304994"/>
            <a:chOff x="-3854375" y="2405000"/>
            <a:chExt cx="294600" cy="293800"/>
          </a:xfrm>
        </p:grpSpPr>
        <p:sp>
          <p:nvSpPr>
            <p:cNvPr id="7963" name="Google Shape;7963;p57"/>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7"/>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57"/>
          <p:cNvGrpSpPr/>
          <p:nvPr/>
        </p:nvGrpSpPr>
        <p:grpSpPr>
          <a:xfrm>
            <a:off x="4411700" y="2370362"/>
            <a:ext cx="302554" cy="304163"/>
            <a:chOff x="-3852025" y="2764950"/>
            <a:chExt cx="291450" cy="293000"/>
          </a:xfrm>
        </p:grpSpPr>
        <p:sp>
          <p:nvSpPr>
            <p:cNvPr id="7966" name="Google Shape;7966;p57"/>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7"/>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8" name="Google Shape;7968;p57"/>
          <p:cNvSpPr/>
          <p:nvPr/>
        </p:nvSpPr>
        <p:spPr>
          <a:xfrm>
            <a:off x="6366383" y="1667088"/>
            <a:ext cx="303359" cy="229757"/>
          </a:xfrm>
          <a:custGeom>
            <a:rect b="b" l="l" r="r" t="t"/>
            <a:pathLst>
              <a:path extrusionOk="0" h="8853" w="11689">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7"/>
          <p:cNvSpPr/>
          <p:nvPr/>
        </p:nvSpPr>
        <p:spPr>
          <a:xfrm>
            <a:off x="6366383" y="1996770"/>
            <a:ext cx="303359" cy="302528"/>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0" name="Google Shape;7970;p57"/>
          <p:cNvGrpSpPr/>
          <p:nvPr/>
        </p:nvGrpSpPr>
        <p:grpSpPr>
          <a:xfrm>
            <a:off x="6375254" y="2370765"/>
            <a:ext cx="302554" cy="303359"/>
            <a:chOff x="-2060175" y="2768875"/>
            <a:chExt cx="291450" cy="292225"/>
          </a:xfrm>
        </p:grpSpPr>
        <p:sp>
          <p:nvSpPr>
            <p:cNvPr id="7971" name="Google Shape;7971;p57"/>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7"/>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57"/>
          <p:cNvGrpSpPr/>
          <p:nvPr/>
        </p:nvGrpSpPr>
        <p:grpSpPr>
          <a:xfrm>
            <a:off x="7545660" y="1630808"/>
            <a:ext cx="303359" cy="302554"/>
            <a:chOff x="-937025" y="2064750"/>
            <a:chExt cx="292225" cy="291450"/>
          </a:xfrm>
        </p:grpSpPr>
        <p:sp>
          <p:nvSpPr>
            <p:cNvPr id="7974" name="Google Shape;7974;p57"/>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57"/>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7"/>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57"/>
          <p:cNvGrpSpPr/>
          <p:nvPr/>
        </p:nvGrpSpPr>
        <p:grpSpPr>
          <a:xfrm>
            <a:off x="2858189" y="1630404"/>
            <a:ext cx="303385" cy="303359"/>
            <a:chOff x="-5276050" y="2037975"/>
            <a:chExt cx="292250" cy="292225"/>
          </a:xfrm>
        </p:grpSpPr>
        <p:sp>
          <p:nvSpPr>
            <p:cNvPr id="7978" name="Google Shape;7978;p57"/>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7"/>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57"/>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1" name="Google Shape;7981;p57"/>
          <p:cNvSpPr/>
          <p:nvPr/>
        </p:nvSpPr>
        <p:spPr>
          <a:xfrm>
            <a:off x="2855615" y="2005853"/>
            <a:ext cx="309094" cy="284362"/>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7"/>
          <p:cNvSpPr/>
          <p:nvPr/>
        </p:nvSpPr>
        <p:spPr>
          <a:xfrm>
            <a:off x="2867061" y="2371024"/>
            <a:ext cx="303359" cy="302528"/>
          </a:xfrm>
          <a:custGeom>
            <a:rect b="b" l="l" r="r" t="t"/>
            <a:pathLst>
              <a:path extrusionOk="0" h="11657" w="11689">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3" name="Google Shape;7983;p57"/>
          <p:cNvGrpSpPr/>
          <p:nvPr/>
        </p:nvGrpSpPr>
        <p:grpSpPr>
          <a:xfrm>
            <a:off x="4841790" y="1630807"/>
            <a:ext cx="233053" cy="302554"/>
            <a:chOff x="-3462150" y="2046625"/>
            <a:chExt cx="224500" cy="291450"/>
          </a:xfrm>
        </p:grpSpPr>
        <p:sp>
          <p:nvSpPr>
            <p:cNvPr id="7984" name="Google Shape;7984;p57"/>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7"/>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57"/>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57"/>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7"/>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7"/>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57"/>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57"/>
          <p:cNvGrpSpPr/>
          <p:nvPr/>
        </p:nvGrpSpPr>
        <p:grpSpPr>
          <a:xfrm>
            <a:off x="4824221" y="1996076"/>
            <a:ext cx="268193" cy="304189"/>
            <a:chOff x="-3478675" y="2405775"/>
            <a:chExt cx="258350" cy="293025"/>
          </a:xfrm>
        </p:grpSpPr>
        <p:sp>
          <p:nvSpPr>
            <p:cNvPr id="7992" name="Google Shape;7992;p57"/>
            <p:cNvSpPr/>
            <p:nvPr/>
          </p:nvSpPr>
          <p:spPr>
            <a:xfrm>
              <a:off x="-3478675" y="2405775"/>
              <a:ext cx="258350" cy="293025"/>
            </a:xfrm>
            <a:custGeom>
              <a:rect b="b" l="l" r="r" t="t"/>
              <a:pathLst>
                <a:path extrusionOk="0" h="11721" w="10334">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57"/>
            <p:cNvSpPr/>
            <p:nvPr/>
          </p:nvSpPr>
          <p:spPr>
            <a:xfrm>
              <a:off x="-3408575" y="2509750"/>
              <a:ext cx="17350" cy="154400"/>
            </a:xfrm>
            <a:custGeom>
              <a:rect b="b" l="l" r="r" t="t"/>
              <a:pathLst>
                <a:path extrusionOk="0" h="6176" w="694">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57"/>
            <p:cNvSpPr/>
            <p:nvPr/>
          </p:nvSpPr>
          <p:spPr>
            <a:xfrm>
              <a:off x="-33574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7"/>
            <p:cNvSpPr/>
            <p:nvPr/>
          </p:nvSpPr>
          <p:spPr>
            <a:xfrm>
              <a:off x="-33062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57"/>
          <p:cNvGrpSpPr/>
          <p:nvPr/>
        </p:nvGrpSpPr>
        <p:grpSpPr>
          <a:xfrm>
            <a:off x="4869171" y="2370765"/>
            <a:ext cx="195448" cy="303359"/>
            <a:chOff x="-3443250" y="2765725"/>
            <a:chExt cx="188275" cy="292225"/>
          </a:xfrm>
        </p:grpSpPr>
        <p:sp>
          <p:nvSpPr>
            <p:cNvPr id="7997" name="Google Shape;7997;p57"/>
            <p:cNvSpPr/>
            <p:nvPr/>
          </p:nvSpPr>
          <p:spPr>
            <a:xfrm>
              <a:off x="-3443250" y="2765725"/>
              <a:ext cx="188275" cy="292225"/>
            </a:xfrm>
            <a:custGeom>
              <a:rect b="b" l="l" r="r" t="t"/>
              <a:pathLst>
                <a:path extrusionOk="0" h="11689" w="7531">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7"/>
            <p:cNvSpPr/>
            <p:nvPr/>
          </p:nvSpPr>
          <p:spPr>
            <a:xfrm>
              <a:off x="-3411725" y="2799375"/>
              <a:ext cx="124450" cy="86100"/>
            </a:xfrm>
            <a:custGeom>
              <a:rect b="b" l="l" r="r" t="t"/>
              <a:pathLst>
                <a:path extrusionOk="0" h="3444" w="4978">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7"/>
            <p:cNvSpPr/>
            <p:nvPr/>
          </p:nvSpPr>
          <p:spPr>
            <a:xfrm>
              <a:off x="-3392825" y="290357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57"/>
            <p:cNvSpPr/>
            <p:nvPr/>
          </p:nvSpPr>
          <p:spPr>
            <a:xfrm>
              <a:off x="-3392825" y="293822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57"/>
          <p:cNvGrpSpPr/>
          <p:nvPr/>
        </p:nvGrpSpPr>
        <p:grpSpPr>
          <a:xfrm>
            <a:off x="6775572" y="1629989"/>
            <a:ext cx="267389" cy="304189"/>
            <a:chOff x="-1684475" y="2049000"/>
            <a:chExt cx="257575" cy="293025"/>
          </a:xfrm>
        </p:grpSpPr>
        <p:sp>
          <p:nvSpPr>
            <p:cNvPr id="8002" name="Google Shape;8002;p57"/>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7"/>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57"/>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57"/>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6" name="Google Shape;8006;p57"/>
          <p:cNvSpPr/>
          <p:nvPr/>
        </p:nvSpPr>
        <p:spPr>
          <a:xfrm>
            <a:off x="6751138" y="1996550"/>
            <a:ext cx="316439" cy="302969"/>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7" name="Google Shape;8007;p57"/>
          <p:cNvGrpSpPr/>
          <p:nvPr/>
        </p:nvGrpSpPr>
        <p:grpSpPr>
          <a:xfrm>
            <a:off x="6766568" y="2370765"/>
            <a:ext cx="302554" cy="303359"/>
            <a:chOff x="-1700225" y="2768875"/>
            <a:chExt cx="291450" cy="292225"/>
          </a:xfrm>
        </p:grpSpPr>
        <p:sp>
          <p:nvSpPr>
            <p:cNvPr id="8008" name="Google Shape;8008;p57"/>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57"/>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57"/>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7"/>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7"/>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7"/>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57"/>
          <p:cNvGrpSpPr/>
          <p:nvPr/>
        </p:nvGrpSpPr>
        <p:grpSpPr>
          <a:xfrm>
            <a:off x="7563645" y="1996076"/>
            <a:ext cx="267389" cy="304189"/>
            <a:chOff x="-919700" y="2420750"/>
            <a:chExt cx="257575" cy="293025"/>
          </a:xfrm>
        </p:grpSpPr>
        <p:sp>
          <p:nvSpPr>
            <p:cNvPr id="8015" name="Google Shape;8015;p57"/>
            <p:cNvSpPr/>
            <p:nvPr/>
          </p:nvSpPr>
          <p:spPr>
            <a:xfrm>
              <a:off x="-884250" y="2490850"/>
              <a:ext cx="84300" cy="51225"/>
            </a:xfrm>
            <a:custGeom>
              <a:rect b="b" l="l" r="r" t="t"/>
              <a:pathLst>
                <a:path extrusionOk="0" h="2049" w="3372">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7"/>
            <p:cNvSpPr/>
            <p:nvPr/>
          </p:nvSpPr>
          <p:spPr>
            <a:xfrm>
              <a:off x="-919700" y="2420750"/>
              <a:ext cx="257575" cy="293025"/>
            </a:xfrm>
            <a:custGeom>
              <a:rect b="b" l="l" r="r" t="t"/>
              <a:pathLst>
                <a:path extrusionOk="0" h="11721" w="10303">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7"/>
            <p:cNvSpPr/>
            <p:nvPr/>
          </p:nvSpPr>
          <p:spPr>
            <a:xfrm>
              <a:off x="-766100" y="2660975"/>
              <a:ext cx="18125" cy="18150"/>
            </a:xfrm>
            <a:custGeom>
              <a:rect b="b" l="l" r="r" t="t"/>
              <a:pathLst>
                <a:path extrusionOk="0" h="726" w="725">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57"/>
          <p:cNvGrpSpPr/>
          <p:nvPr/>
        </p:nvGrpSpPr>
        <p:grpSpPr>
          <a:xfrm>
            <a:off x="1292857" y="3269120"/>
            <a:ext cx="318904" cy="302528"/>
            <a:chOff x="-6696925" y="3272575"/>
            <a:chExt cx="307200" cy="291425"/>
          </a:xfrm>
        </p:grpSpPr>
        <p:sp>
          <p:nvSpPr>
            <p:cNvPr id="8019" name="Google Shape;8019;p5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5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57"/>
          <p:cNvGrpSpPr/>
          <p:nvPr/>
        </p:nvGrpSpPr>
        <p:grpSpPr>
          <a:xfrm>
            <a:off x="1292844" y="3640695"/>
            <a:ext cx="318930" cy="303359"/>
            <a:chOff x="-6690625" y="3631325"/>
            <a:chExt cx="307225" cy="292225"/>
          </a:xfrm>
        </p:grpSpPr>
        <p:sp>
          <p:nvSpPr>
            <p:cNvPr id="8022" name="Google Shape;8022;p5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7"/>
          <p:cNvGrpSpPr/>
          <p:nvPr/>
        </p:nvGrpSpPr>
        <p:grpSpPr>
          <a:xfrm>
            <a:off x="1308793" y="4038903"/>
            <a:ext cx="304189" cy="302347"/>
            <a:chOff x="-6689825" y="3992050"/>
            <a:chExt cx="293025" cy="291250"/>
          </a:xfrm>
        </p:grpSpPr>
        <p:sp>
          <p:nvSpPr>
            <p:cNvPr id="8028" name="Google Shape;8028;p5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5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5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0" name="Google Shape;8040;p57"/>
          <p:cNvSpPr/>
          <p:nvPr/>
        </p:nvSpPr>
        <p:spPr>
          <a:xfrm>
            <a:off x="3239412" y="3269078"/>
            <a:ext cx="313350" cy="302243"/>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1" name="Google Shape;8041;p57"/>
          <p:cNvGrpSpPr/>
          <p:nvPr/>
        </p:nvGrpSpPr>
        <p:grpSpPr>
          <a:xfrm>
            <a:off x="3243334" y="3641096"/>
            <a:ext cx="304994" cy="302554"/>
            <a:chOff x="-4837325" y="3612425"/>
            <a:chExt cx="293800" cy="291450"/>
          </a:xfrm>
        </p:grpSpPr>
        <p:sp>
          <p:nvSpPr>
            <p:cNvPr id="8042" name="Google Shape;8042;p5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57"/>
          <p:cNvGrpSpPr/>
          <p:nvPr/>
        </p:nvGrpSpPr>
        <p:grpSpPr>
          <a:xfrm>
            <a:off x="3252729" y="4038799"/>
            <a:ext cx="303359" cy="302554"/>
            <a:chOff x="-4837325" y="3971575"/>
            <a:chExt cx="292225" cy="291450"/>
          </a:xfrm>
        </p:grpSpPr>
        <p:sp>
          <p:nvSpPr>
            <p:cNvPr id="8046" name="Google Shape;8046;p5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5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5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5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57"/>
          <p:cNvGrpSpPr/>
          <p:nvPr/>
        </p:nvGrpSpPr>
        <p:grpSpPr>
          <a:xfrm>
            <a:off x="5193545" y="3287103"/>
            <a:ext cx="310729" cy="266558"/>
            <a:chOff x="-3037625" y="3254850"/>
            <a:chExt cx="299325" cy="256775"/>
          </a:xfrm>
        </p:grpSpPr>
        <p:sp>
          <p:nvSpPr>
            <p:cNvPr id="8053" name="Google Shape;8053;p5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7"/>
          <p:cNvGrpSpPr/>
          <p:nvPr/>
        </p:nvGrpSpPr>
        <p:grpSpPr>
          <a:xfrm>
            <a:off x="5196400" y="3640680"/>
            <a:ext cx="305020" cy="303385"/>
            <a:chOff x="-3031325" y="3597450"/>
            <a:chExt cx="293825" cy="292250"/>
          </a:xfrm>
        </p:grpSpPr>
        <p:sp>
          <p:nvSpPr>
            <p:cNvPr id="8058" name="Google Shape;8058;p5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57"/>
          <p:cNvGrpSpPr/>
          <p:nvPr/>
        </p:nvGrpSpPr>
        <p:grpSpPr>
          <a:xfrm>
            <a:off x="5205393" y="4056380"/>
            <a:ext cx="304189" cy="267389"/>
            <a:chOff x="-3030525" y="3973150"/>
            <a:chExt cx="293025" cy="257575"/>
          </a:xfrm>
        </p:grpSpPr>
        <p:sp>
          <p:nvSpPr>
            <p:cNvPr id="8063" name="Google Shape;8063;p5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57"/>
          <p:cNvGrpSpPr/>
          <p:nvPr/>
        </p:nvGrpSpPr>
        <p:grpSpPr>
          <a:xfrm>
            <a:off x="7146940" y="3313250"/>
            <a:ext cx="304189" cy="214264"/>
            <a:chOff x="-1199300" y="3279250"/>
            <a:chExt cx="293025" cy="206400"/>
          </a:xfrm>
        </p:grpSpPr>
        <p:sp>
          <p:nvSpPr>
            <p:cNvPr id="8066" name="Google Shape;8066;p5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5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57"/>
          <p:cNvGrpSpPr/>
          <p:nvPr/>
        </p:nvGrpSpPr>
        <p:grpSpPr>
          <a:xfrm>
            <a:off x="1678982" y="3268783"/>
            <a:ext cx="320539" cy="303203"/>
            <a:chOff x="-6338550" y="3272950"/>
            <a:chExt cx="308775" cy="292075"/>
          </a:xfrm>
        </p:grpSpPr>
        <p:sp>
          <p:nvSpPr>
            <p:cNvPr id="8071" name="Google Shape;8071;p5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5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57"/>
          <p:cNvGrpSpPr/>
          <p:nvPr/>
        </p:nvGrpSpPr>
        <p:grpSpPr>
          <a:xfrm>
            <a:off x="1687157" y="3641097"/>
            <a:ext cx="304189" cy="302554"/>
            <a:chOff x="-6329100" y="3632100"/>
            <a:chExt cx="293025" cy="291450"/>
          </a:xfrm>
        </p:grpSpPr>
        <p:sp>
          <p:nvSpPr>
            <p:cNvPr id="8075" name="Google Shape;8075;p5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5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57"/>
          <p:cNvGrpSpPr/>
          <p:nvPr/>
        </p:nvGrpSpPr>
        <p:grpSpPr>
          <a:xfrm>
            <a:off x="1696566" y="4038800"/>
            <a:ext cx="302528" cy="302554"/>
            <a:chOff x="-6329875" y="3992050"/>
            <a:chExt cx="291425" cy="291450"/>
          </a:xfrm>
        </p:grpSpPr>
        <p:sp>
          <p:nvSpPr>
            <p:cNvPr id="8079" name="Google Shape;8079;p5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57"/>
          <p:cNvGrpSpPr/>
          <p:nvPr/>
        </p:nvGrpSpPr>
        <p:grpSpPr>
          <a:xfrm>
            <a:off x="3633144" y="3267886"/>
            <a:ext cx="305020" cy="304994"/>
            <a:chOff x="-4478975" y="3251700"/>
            <a:chExt cx="293825" cy="293800"/>
          </a:xfrm>
        </p:grpSpPr>
        <p:sp>
          <p:nvSpPr>
            <p:cNvPr id="8084" name="Google Shape;8084;p5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5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5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57"/>
          <p:cNvGrpSpPr/>
          <p:nvPr/>
        </p:nvGrpSpPr>
        <p:grpSpPr>
          <a:xfrm>
            <a:off x="3633144" y="3641096"/>
            <a:ext cx="305020" cy="302554"/>
            <a:chOff x="-4475825" y="3612425"/>
            <a:chExt cx="293825" cy="291450"/>
          </a:xfrm>
        </p:grpSpPr>
        <p:sp>
          <p:nvSpPr>
            <p:cNvPr id="8088" name="Google Shape;8088;p5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57"/>
          <p:cNvGrpSpPr/>
          <p:nvPr/>
        </p:nvGrpSpPr>
        <p:grpSpPr>
          <a:xfrm>
            <a:off x="3639685" y="4038811"/>
            <a:ext cx="309094" cy="302528"/>
            <a:chOff x="-4480550" y="3970800"/>
            <a:chExt cx="297750" cy="291425"/>
          </a:xfrm>
        </p:grpSpPr>
        <p:sp>
          <p:nvSpPr>
            <p:cNvPr id="8092" name="Google Shape;8092;p5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5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57"/>
          <p:cNvGrpSpPr/>
          <p:nvPr/>
        </p:nvGrpSpPr>
        <p:grpSpPr>
          <a:xfrm>
            <a:off x="5589021" y="3269105"/>
            <a:ext cx="299284" cy="302554"/>
            <a:chOff x="-2668225" y="3239075"/>
            <a:chExt cx="288300" cy="291450"/>
          </a:xfrm>
        </p:grpSpPr>
        <p:sp>
          <p:nvSpPr>
            <p:cNvPr id="8095" name="Google Shape;8095;p5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5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57"/>
          <p:cNvGrpSpPr/>
          <p:nvPr/>
        </p:nvGrpSpPr>
        <p:grpSpPr>
          <a:xfrm>
            <a:off x="5586970" y="3641095"/>
            <a:ext cx="303385" cy="302554"/>
            <a:chOff x="-2671375" y="3597450"/>
            <a:chExt cx="292250" cy="291450"/>
          </a:xfrm>
        </p:grpSpPr>
        <p:sp>
          <p:nvSpPr>
            <p:cNvPr id="8101" name="Google Shape;8101;p5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57"/>
          <p:cNvGrpSpPr/>
          <p:nvPr/>
        </p:nvGrpSpPr>
        <p:grpSpPr>
          <a:xfrm>
            <a:off x="5594744" y="4037980"/>
            <a:ext cx="304994" cy="304189"/>
            <a:chOff x="-2670575" y="3956600"/>
            <a:chExt cx="293800" cy="293025"/>
          </a:xfrm>
        </p:grpSpPr>
        <p:sp>
          <p:nvSpPr>
            <p:cNvPr id="8104" name="Google Shape;8104;p5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57"/>
          <p:cNvGrpSpPr/>
          <p:nvPr/>
        </p:nvGrpSpPr>
        <p:grpSpPr>
          <a:xfrm>
            <a:off x="7145306" y="3641562"/>
            <a:ext cx="307459" cy="301620"/>
            <a:chOff x="-1183550" y="3586525"/>
            <a:chExt cx="296175" cy="290550"/>
          </a:xfrm>
        </p:grpSpPr>
        <p:sp>
          <p:nvSpPr>
            <p:cNvPr id="8109" name="Google Shape;8109;p5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5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5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5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57"/>
          <p:cNvGrpSpPr/>
          <p:nvPr/>
        </p:nvGrpSpPr>
        <p:grpSpPr>
          <a:xfrm>
            <a:off x="2077310" y="3269523"/>
            <a:ext cx="303385" cy="301724"/>
            <a:chOff x="-5971525" y="3273750"/>
            <a:chExt cx="292250" cy="290650"/>
          </a:xfrm>
        </p:grpSpPr>
        <p:sp>
          <p:nvSpPr>
            <p:cNvPr id="8119" name="Google Shape;8119;p5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57"/>
          <p:cNvGrpSpPr/>
          <p:nvPr/>
        </p:nvGrpSpPr>
        <p:grpSpPr>
          <a:xfrm>
            <a:off x="2073223" y="3640111"/>
            <a:ext cx="311560" cy="304527"/>
            <a:chOff x="-5974675" y="3632100"/>
            <a:chExt cx="300125" cy="293350"/>
          </a:xfrm>
        </p:grpSpPr>
        <p:sp>
          <p:nvSpPr>
            <p:cNvPr id="8122" name="Google Shape;8122;p5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57"/>
          <p:cNvGrpSpPr/>
          <p:nvPr/>
        </p:nvGrpSpPr>
        <p:grpSpPr>
          <a:xfrm>
            <a:off x="2094881" y="4037982"/>
            <a:ext cx="285400" cy="304189"/>
            <a:chOff x="-5971525" y="3990475"/>
            <a:chExt cx="274925" cy="293025"/>
          </a:xfrm>
        </p:grpSpPr>
        <p:sp>
          <p:nvSpPr>
            <p:cNvPr id="8126" name="Google Shape;8126;p5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5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5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57"/>
          <p:cNvGrpSpPr/>
          <p:nvPr/>
        </p:nvGrpSpPr>
        <p:grpSpPr>
          <a:xfrm>
            <a:off x="4022136" y="3269521"/>
            <a:ext cx="303359" cy="301724"/>
            <a:chOff x="-4118225" y="3253275"/>
            <a:chExt cx="292225" cy="290650"/>
          </a:xfrm>
        </p:grpSpPr>
        <p:sp>
          <p:nvSpPr>
            <p:cNvPr id="8131" name="Google Shape;8131;p5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57"/>
          <p:cNvGrpSpPr/>
          <p:nvPr/>
        </p:nvGrpSpPr>
        <p:grpSpPr>
          <a:xfrm>
            <a:off x="4058509" y="3640902"/>
            <a:ext cx="230614" cy="302944"/>
            <a:chOff x="-4082800" y="3612425"/>
            <a:chExt cx="222150" cy="291825"/>
          </a:xfrm>
        </p:grpSpPr>
        <p:sp>
          <p:nvSpPr>
            <p:cNvPr id="8134" name="Google Shape;8134;p5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57"/>
          <p:cNvGrpSpPr/>
          <p:nvPr/>
        </p:nvGrpSpPr>
        <p:grpSpPr>
          <a:xfrm>
            <a:off x="4030715" y="4048207"/>
            <a:ext cx="303359" cy="283739"/>
            <a:chOff x="-4118225" y="3990475"/>
            <a:chExt cx="292225" cy="273325"/>
          </a:xfrm>
        </p:grpSpPr>
        <p:sp>
          <p:nvSpPr>
            <p:cNvPr id="8138" name="Google Shape;8138;p5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5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5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57"/>
          <p:cNvGrpSpPr/>
          <p:nvPr/>
        </p:nvGrpSpPr>
        <p:grpSpPr>
          <a:xfrm>
            <a:off x="5984968" y="3268288"/>
            <a:ext cx="284569" cy="304189"/>
            <a:chOff x="-2312225" y="3238300"/>
            <a:chExt cx="274125" cy="293025"/>
          </a:xfrm>
        </p:grpSpPr>
        <p:sp>
          <p:nvSpPr>
            <p:cNvPr id="8143" name="Google Shape;8143;p5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57"/>
          <p:cNvGrpSpPr/>
          <p:nvPr/>
        </p:nvGrpSpPr>
        <p:grpSpPr>
          <a:xfrm>
            <a:off x="5975561" y="3603891"/>
            <a:ext cx="303385" cy="376960"/>
            <a:chOff x="-2310650" y="3525775"/>
            <a:chExt cx="292250" cy="363125"/>
          </a:xfrm>
        </p:grpSpPr>
        <p:sp>
          <p:nvSpPr>
            <p:cNvPr id="8146" name="Google Shape;8146;p5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57"/>
          <p:cNvGrpSpPr/>
          <p:nvPr/>
        </p:nvGrpSpPr>
        <p:grpSpPr>
          <a:xfrm>
            <a:off x="5983322" y="4038798"/>
            <a:ext cx="305020" cy="302554"/>
            <a:chOff x="-2310650" y="3958175"/>
            <a:chExt cx="293825" cy="291450"/>
          </a:xfrm>
        </p:grpSpPr>
        <p:sp>
          <p:nvSpPr>
            <p:cNvPr id="8151" name="Google Shape;8151;p5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57"/>
          <p:cNvGrpSpPr/>
          <p:nvPr/>
        </p:nvGrpSpPr>
        <p:grpSpPr>
          <a:xfrm>
            <a:off x="7154715" y="4038798"/>
            <a:ext cx="305798" cy="302554"/>
            <a:chOff x="-1182750" y="3962900"/>
            <a:chExt cx="294575" cy="291450"/>
          </a:xfrm>
        </p:grpSpPr>
        <p:sp>
          <p:nvSpPr>
            <p:cNvPr id="8154" name="Google Shape;8154;p5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5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5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5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57"/>
          <p:cNvGrpSpPr/>
          <p:nvPr/>
        </p:nvGrpSpPr>
        <p:grpSpPr>
          <a:xfrm>
            <a:off x="2465070" y="3269107"/>
            <a:ext cx="305824" cy="302554"/>
            <a:chOff x="-5611575" y="3272950"/>
            <a:chExt cx="294600" cy="291450"/>
          </a:xfrm>
        </p:grpSpPr>
        <p:sp>
          <p:nvSpPr>
            <p:cNvPr id="8162" name="Google Shape;8162;p5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5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57"/>
          <p:cNvGrpSpPr/>
          <p:nvPr/>
        </p:nvGrpSpPr>
        <p:grpSpPr>
          <a:xfrm>
            <a:off x="2465070" y="3641513"/>
            <a:ext cx="305824" cy="301724"/>
            <a:chOff x="-5613150" y="3632900"/>
            <a:chExt cx="294600" cy="290650"/>
          </a:xfrm>
        </p:grpSpPr>
        <p:sp>
          <p:nvSpPr>
            <p:cNvPr id="8168" name="Google Shape;8168;p5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5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57"/>
          <p:cNvGrpSpPr/>
          <p:nvPr/>
        </p:nvGrpSpPr>
        <p:grpSpPr>
          <a:xfrm>
            <a:off x="2473648" y="4038397"/>
            <a:ext cx="305824" cy="303359"/>
            <a:chOff x="-5613150" y="3991275"/>
            <a:chExt cx="294600" cy="292225"/>
          </a:xfrm>
        </p:grpSpPr>
        <p:sp>
          <p:nvSpPr>
            <p:cNvPr id="8171" name="Google Shape;8171;p5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5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5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57"/>
          <p:cNvGrpSpPr/>
          <p:nvPr/>
        </p:nvGrpSpPr>
        <p:grpSpPr>
          <a:xfrm>
            <a:off x="4399665" y="3269262"/>
            <a:ext cx="313350" cy="302243"/>
            <a:chOff x="-3768700" y="3253275"/>
            <a:chExt cx="301850" cy="291150"/>
          </a:xfrm>
        </p:grpSpPr>
        <p:sp>
          <p:nvSpPr>
            <p:cNvPr id="8181" name="Google Shape;8181;p5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5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57"/>
          <p:cNvGrpSpPr/>
          <p:nvPr/>
        </p:nvGrpSpPr>
        <p:grpSpPr>
          <a:xfrm>
            <a:off x="4402609" y="3649674"/>
            <a:ext cx="307459" cy="285400"/>
            <a:chOff x="-3808700" y="3628950"/>
            <a:chExt cx="296175" cy="274925"/>
          </a:xfrm>
        </p:grpSpPr>
        <p:sp>
          <p:nvSpPr>
            <p:cNvPr id="8185" name="Google Shape;8185;p5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5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57"/>
          <p:cNvGrpSpPr/>
          <p:nvPr/>
        </p:nvGrpSpPr>
        <p:grpSpPr>
          <a:xfrm>
            <a:off x="4449623" y="4038500"/>
            <a:ext cx="302399" cy="303151"/>
            <a:chOff x="-3771675" y="3971775"/>
            <a:chExt cx="291300" cy="292025"/>
          </a:xfrm>
        </p:grpSpPr>
        <p:sp>
          <p:nvSpPr>
            <p:cNvPr id="8189" name="Google Shape;8189;p5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5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5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57"/>
          <p:cNvGrpSpPr/>
          <p:nvPr/>
        </p:nvGrpSpPr>
        <p:grpSpPr>
          <a:xfrm>
            <a:off x="6368398" y="3304751"/>
            <a:ext cx="302995" cy="231263"/>
            <a:chOff x="-1951475" y="3273100"/>
            <a:chExt cx="291875" cy="222775"/>
          </a:xfrm>
        </p:grpSpPr>
        <p:sp>
          <p:nvSpPr>
            <p:cNvPr id="8195" name="Google Shape;8195;p5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57"/>
          <p:cNvGrpSpPr/>
          <p:nvPr/>
        </p:nvGrpSpPr>
        <p:grpSpPr>
          <a:xfrm>
            <a:off x="6366582" y="3641095"/>
            <a:ext cx="306629" cy="302554"/>
            <a:chOff x="-1951475" y="3597450"/>
            <a:chExt cx="295375" cy="291450"/>
          </a:xfrm>
        </p:grpSpPr>
        <p:sp>
          <p:nvSpPr>
            <p:cNvPr id="8199" name="Google Shape;8199;p5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57"/>
          <p:cNvGrpSpPr/>
          <p:nvPr/>
        </p:nvGrpSpPr>
        <p:grpSpPr>
          <a:xfrm>
            <a:off x="6368205" y="4038798"/>
            <a:ext cx="320539" cy="302554"/>
            <a:chOff x="-1960150" y="3956600"/>
            <a:chExt cx="308775" cy="291450"/>
          </a:xfrm>
        </p:grpSpPr>
        <p:sp>
          <p:nvSpPr>
            <p:cNvPr id="8204" name="Google Shape;8204;p5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5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57"/>
          <p:cNvGrpSpPr/>
          <p:nvPr/>
        </p:nvGrpSpPr>
        <p:grpSpPr>
          <a:xfrm>
            <a:off x="7547604" y="3268702"/>
            <a:ext cx="303359" cy="303359"/>
            <a:chOff x="-804700" y="3226500"/>
            <a:chExt cx="292225" cy="292225"/>
          </a:xfrm>
        </p:grpSpPr>
        <p:sp>
          <p:nvSpPr>
            <p:cNvPr id="8207" name="Google Shape;8207;p5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5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5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57"/>
          <p:cNvGrpSpPr/>
          <p:nvPr/>
        </p:nvGrpSpPr>
        <p:grpSpPr>
          <a:xfrm>
            <a:off x="2860141" y="3268692"/>
            <a:ext cx="303359" cy="303385"/>
            <a:chOff x="-5251625" y="3272950"/>
            <a:chExt cx="292225" cy="292250"/>
          </a:xfrm>
        </p:grpSpPr>
        <p:sp>
          <p:nvSpPr>
            <p:cNvPr id="8215" name="Google Shape;8215;p5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57"/>
          <p:cNvGrpSpPr/>
          <p:nvPr/>
        </p:nvGrpSpPr>
        <p:grpSpPr>
          <a:xfrm>
            <a:off x="2857689" y="3640488"/>
            <a:ext cx="308264" cy="303774"/>
            <a:chOff x="-5254775" y="3631325"/>
            <a:chExt cx="296950" cy="292625"/>
          </a:xfrm>
        </p:grpSpPr>
        <p:sp>
          <p:nvSpPr>
            <p:cNvPr id="8219" name="Google Shape;8219;p5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5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5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57"/>
          <p:cNvGrpSpPr/>
          <p:nvPr/>
        </p:nvGrpSpPr>
        <p:grpSpPr>
          <a:xfrm>
            <a:off x="2869122" y="4038397"/>
            <a:ext cx="302554" cy="303359"/>
            <a:chOff x="-5251625" y="3991275"/>
            <a:chExt cx="291450" cy="292225"/>
          </a:xfrm>
        </p:grpSpPr>
        <p:sp>
          <p:nvSpPr>
            <p:cNvPr id="8227" name="Google Shape;8227;p5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5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57"/>
          <p:cNvGrpSpPr/>
          <p:nvPr/>
        </p:nvGrpSpPr>
        <p:grpSpPr>
          <a:xfrm>
            <a:off x="4844953" y="3269119"/>
            <a:ext cx="230614" cy="302528"/>
            <a:chOff x="-3365275" y="3253275"/>
            <a:chExt cx="222150" cy="291425"/>
          </a:xfrm>
        </p:grpSpPr>
        <p:sp>
          <p:nvSpPr>
            <p:cNvPr id="8233" name="Google Shape;8233;p5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57"/>
          <p:cNvGrpSpPr/>
          <p:nvPr/>
        </p:nvGrpSpPr>
        <p:grpSpPr>
          <a:xfrm>
            <a:off x="4826163" y="3640279"/>
            <a:ext cx="268193" cy="304189"/>
            <a:chOff x="-3383375" y="3611625"/>
            <a:chExt cx="258350" cy="293025"/>
          </a:xfrm>
        </p:grpSpPr>
        <p:sp>
          <p:nvSpPr>
            <p:cNvPr id="8236" name="Google Shape;8236;p5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57"/>
          <p:cNvGrpSpPr/>
          <p:nvPr/>
        </p:nvGrpSpPr>
        <p:grpSpPr>
          <a:xfrm>
            <a:off x="4871114" y="4038799"/>
            <a:ext cx="195448" cy="302554"/>
            <a:chOff x="-3347950" y="3971575"/>
            <a:chExt cx="188275" cy="291450"/>
          </a:xfrm>
        </p:grpSpPr>
        <p:sp>
          <p:nvSpPr>
            <p:cNvPr id="8239" name="Google Shape;8239;p5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5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57"/>
          <p:cNvGrpSpPr/>
          <p:nvPr/>
        </p:nvGrpSpPr>
        <p:grpSpPr>
          <a:xfrm>
            <a:off x="6777113" y="3268288"/>
            <a:ext cx="268193" cy="304189"/>
            <a:chOff x="-1575775" y="3238300"/>
            <a:chExt cx="258350" cy="293025"/>
          </a:xfrm>
        </p:grpSpPr>
        <p:sp>
          <p:nvSpPr>
            <p:cNvPr id="8243" name="Google Shape;8243;p5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5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5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57"/>
          <p:cNvGrpSpPr/>
          <p:nvPr/>
        </p:nvGrpSpPr>
        <p:grpSpPr>
          <a:xfrm>
            <a:off x="6758700" y="3639474"/>
            <a:ext cx="305020" cy="305798"/>
            <a:chOff x="-1591550" y="3597475"/>
            <a:chExt cx="293825" cy="294575"/>
          </a:xfrm>
        </p:grpSpPr>
        <p:sp>
          <p:nvSpPr>
            <p:cNvPr id="8249" name="Google Shape;8249;p5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5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57"/>
          <p:cNvGrpSpPr/>
          <p:nvPr/>
        </p:nvGrpSpPr>
        <p:grpSpPr>
          <a:xfrm>
            <a:off x="6767694" y="4046155"/>
            <a:ext cx="304189" cy="287839"/>
            <a:chOff x="-1592325" y="3957400"/>
            <a:chExt cx="293025" cy="277275"/>
          </a:xfrm>
        </p:grpSpPr>
        <p:sp>
          <p:nvSpPr>
            <p:cNvPr id="8253" name="Google Shape;8253;p5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57"/>
          <p:cNvGrpSpPr/>
          <p:nvPr/>
        </p:nvGrpSpPr>
        <p:grpSpPr>
          <a:xfrm>
            <a:off x="7566005" y="3640694"/>
            <a:ext cx="266558" cy="303359"/>
            <a:chOff x="-778700" y="3612425"/>
            <a:chExt cx="256775" cy="292225"/>
          </a:xfrm>
        </p:grpSpPr>
        <p:sp>
          <p:nvSpPr>
            <p:cNvPr id="8258" name="Google Shape;8258;p5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5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5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5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5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57"/>
          <p:cNvGrpSpPr/>
          <p:nvPr/>
        </p:nvGrpSpPr>
        <p:grpSpPr>
          <a:xfrm>
            <a:off x="2080850" y="1641166"/>
            <a:ext cx="294442" cy="295215"/>
            <a:chOff x="6679825" y="2693700"/>
            <a:chExt cx="257875" cy="258575"/>
          </a:xfrm>
        </p:grpSpPr>
        <p:sp>
          <p:nvSpPr>
            <p:cNvPr id="8265" name="Google Shape;8265;p57"/>
            <p:cNvSpPr/>
            <p:nvPr/>
          </p:nvSpPr>
          <p:spPr>
            <a:xfrm>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7"/>
            <p:cNvSpPr/>
            <p:nvPr/>
          </p:nvSpPr>
          <p:spPr>
            <a:xfrm flipH="1">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57"/>
          <p:cNvGrpSpPr/>
          <p:nvPr/>
        </p:nvGrpSpPr>
        <p:grpSpPr>
          <a:xfrm>
            <a:off x="2073922" y="1998089"/>
            <a:ext cx="302373" cy="300011"/>
            <a:chOff x="6790450" y="3119050"/>
            <a:chExt cx="262750" cy="260675"/>
          </a:xfrm>
        </p:grpSpPr>
        <p:sp>
          <p:nvSpPr>
            <p:cNvPr id="8268" name="Google Shape;8268;p57"/>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57"/>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57"/>
          <p:cNvGrpSpPr/>
          <p:nvPr/>
        </p:nvGrpSpPr>
        <p:grpSpPr>
          <a:xfrm>
            <a:off x="6586588" y="4426561"/>
            <a:ext cx="245642" cy="279461"/>
            <a:chOff x="7728464" y="1561258"/>
            <a:chExt cx="349719" cy="397866"/>
          </a:xfrm>
        </p:grpSpPr>
        <p:sp>
          <p:nvSpPr>
            <p:cNvPr id="8271" name="Google Shape;8271;p5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57"/>
          <p:cNvGrpSpPr/>
          <p:nvPr/>
        </p:nvGrpSpPr>
        <p:grpSpPr>
          <a:xfrm>
            <a:off x="5089198" y="4426561"/>
            <a:ext cx="279490" cy="279461"/>
            <a:chOff x="5611350" y="1561258"/>
            <a:chExt cx="397907" cy="397866"/>
          </a:xfrm>
        </p:grpSpPr>
        <p:sp>
          <p:nvSpPr>
            <p:cNvPr id="8274" name="Google Shape;8274;p5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5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5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57"/>
          <p:cNvGrpSpPr/>
          <p:nvPr/>
        </p:nvGrpSpPr>
        <p:grpSpPr>
          <a:xfrm>
            <a:off x="5463566" y="4496683"/>
            <a:ext cx="279439" cy="139217"/>
            <a:chOff x="6140660" y="1661097"/>
            <a:chExt cx="397835" cy="198202"/>
          </a:xfrm>
        </p:grpSpPr>
        <p:sp>
          <p:nvSpPr>
            <p:cNvPr id="8279" name="Google Shape;8279;p5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57"/>
          <p:cNvGrpSpPr/>
          <p:nvPr/>
        </p:nvGrpSpPr>
        <p:grpSpPr>
          <a:xfrm>
            <a:off x="5837882" y="4426561"/>
            <a:ext cx="279490" cy="279461"/>
            <a:chOff x="6669907" y="1561258"/>
            <a:chExt cx="397907" cy="397866"/>
          </a:xfrm>
        </p:grpSpPr>
        <p:sp>
          <p:nvSpPr>
            <p:cNvPr id="8284" name="Google Shape;8284;p5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57"/>
          <p:cNvGrpSpPr/>
          <p:nvPr/>
        </p:nvGrpSpPr>
        <p:grpSpPr>
          <a:xfrm>
            <a:off x="6212250" y="4426561"/>
            <a:ext cx="279461" cy="279461"/>
            <a:chOff x="7199196" y="1561258"/>
            <a:chExt cx="397866" cy="397866"/>
          </a:xfrm>
        </p:grpSpPr>
        <p:sp>
          <p:nvSpPr>
            <p:cNvPr id="8290" name="Google Shape;8290;p5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57"/>
          <p:cNvGrpSpPr/>
          <p:nvPr/>
        </p:nvGrpSpPr>
        <p:grpSpPr>
          <a:xfrm>
            <a:off x="3592360" y="4468039"/>
            <a:ext cx="279490" cy="196505"/>
            <a:chOff x="3386036" y="1746339"/>
            <a:chExt cx="397907" cy="279762"/>
          </a:xfrm>
        </p:grpSpPr>
        <p:sp>
          <p:nvSpPr>
            <p:cNvPr id="8294" name="Google Shape;8294;p5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57"/>
          <p:cNvGrpSpPr/>
          <p:nvPr/>
        </p:nvGrpSpPr>
        <p:grpSpPr>
          <a:xfrm>
            <a:off x="4340466" y="4426546"/>
            <a:ext cx="279490" cy="279490"/>
            <a:chOff x="4417380" y="1687279"/>
            <a:chExt cx="397907" cy="397907"/>
          </a:xfrm>
        </p:grpSpPr>
        <p:sp>
          <p:nvSpPr>
            <p:cNvPr id="8297" name="Google Shape;8297;p5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57"/>
          <p:cNvGrpSpPr/>
          <p:nvPr/>
        </p:nvGrpSpPr>
        <p:grpSpPr>
          <a:xfrm>
            <a:off x="3218007" y="4426553"/>
            <a:ext cx="279476" cy="279476"/>
            <a:chOff x="2869999" y="1687279"/>
            <a:chExt cx="397887" cy="397887"/>
          </a:xfrm>
        </p:grpSpPr>
        <p:sp>
          <p:nvSpPr>
            <p:cNvPr id="8300" name="Google Shape;8300;p5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5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57"/>
          <p:cNvGrpSpPr/>
          <p:nvPr/>
        </p:nvGrpSpPr>
        <p:grpSpPr>
          <a:xfrm>
            <a:off x="3966728" y="4426817"/>
            <a:ext cx="278860" cy="278948"/>
            <a:chOff x="3902887" y="1687655"/>
            <a:chExt cx="397010" cy="397135"/>
          </a:xfrm>
        </p:grpSpPr>
        <p:sp>
          <p:nvSpPr>
            <p:cNvPr id="8303" name="Google Shape;8303;p5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57"/>
          <p:cNvGrpSpPr/>
          <p:nvPr/>
        </p:nvGrpSpPr>
        <p:grpSpPr>
          <a:xfrm>
            <a:off x="4714834" y="4426546"/>
            <a:ext cx="279490" cy="279490"/>
            <a:chOff x="4933458" y="1687279"/>
            <a:chExt cx="397907" cy="397907"/>
          </a:xfrm>
        </p:grpSpPr>
        <p:sp>
          <p:nvSpPr>
            <p:cNvPr id="8306" name="Google Shape;8306;p5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57"/>
          <p:cNvGrpSpPr/>
          <p:nvPr/>
        </p:nvGrpSpPr>
        <p:grpSpPr>
          <a:xfrm>
            <a:off x="2094198" y="4426553"/>
            <a:ext cx="279476" cy="279476"/>
            <a:chOff x="1379798" y="1723250"/>
            <a:chExt cx="397887" cy="397887"/>
          </a:xfrm>
        </p:grpSpPr>
        <p:sp>
          <p:nvSpPr>
            <p:cNvPr id="8309" name="Google Shape;8309;p5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5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5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57"/>
          <p:cNvGrpSpPr/>
          <p:nvPr/>
        </p:nvGrpSpPr>
        <p:grpSpPr>
          <a:xfrm>
            <a:off x="1345493" y="4426553"/>
            <a:ext cx="279490" cy="279476"/>
            <a:chOff x="266768" y="1721375"/>
            <a:chExt cx="397907" cy="397887"/>
          </a:xfrm>
        </p:grpSpPr>
        <p:sp>
          <p:nvSpPr>
            <p:cNvPr id="8314" name="Google Shape;8314;p5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5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57"/>
          <p:cNvGrpSpPr/>
          <p:nvPr/>
        </p:nvGrpSpPr>
        <p:grpSpPr>
          <a:xfrm>
            <a:off x="1719859" y="4426553"/>
            <a:ext cx="279461" cy="279476"/>
            <a:chOff x="864491" y="1723250"/>
            <a:chExt cx="397866" cy="397887"/>
          </a:xfrm>
        </p:grpSpPr>
        <p:sp>
          <p:nvSpPr>
            <p:cNvPr id="8317" name="Google Shape;8317;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0" name="Google Shape;8320;p57"/>
          <p:cNvSpPr/>
          <p:nvPr/>
        </p:nvSpPr>
        <p:spPr>
          <a:xfrm>
            <a:off x="2468592" y="4451988"/>
            <a:ext cx="280329" cy="228637"/>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1" name="Google Shape;8321;p57"/>
          <p:cNvGrpSpPr/>
          <p:nvPr/>
        </p:nvGrpSpPr>
        <p:grpSpPr>
          <a:xfrm>
            <a:off x="2843740" y="4426832"/>
            <a:ext cx="279388" cy="278918"/>
            <a:chOff x="2408992" y="1722875"/>
            <a:chExt cx="397761" cy="397093"/>
          </a:xfrm>
        </p:grpSpPr>
        <p:sp>
          <p:nvSpPr>
            <p:cNvPr id="8322" name="Google Shape;8322;p5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57"/>
          <p:cNvGrpSpPr/>
          <p:nvPr/>
        </p:nvGrpSpPr>
        <p:grpSpPr>
          <a:xfrm>
            <a:off x="6576454" y="2738015"/>
            <a:ext cx="257472" cy="292918"/>
            <a:chOff x="7660859" y="2571753"/>
            <a:chExt cx="366561" cy="417024"/>
          </a:xfrm>
        </p:grpSpPr>
        <p:sp>
          <p:nvSpPr>
            <p:cNvPr id="8325" name="Google Shape;8325;p57"/>
            <p:cNvSpPr/>
            <p:nvPr/>
          </p:nvSpPr>
          <p:spPr>
            <a:xfrm>
              <a:off x="7770506" y="2633631"/>
              <a:ext cx="147259" cy="146633"/>
            </a:xfrm>
            <a:custGeom>
              <a:rect b="b" l="l" r="r" t="t"/>
              <a:pathLst>
                <a:path extrusionOk="0" h="7026" w="7056">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7"/>
            <p:cNvSpPr/>
            <p:nvPr/>
          </p:nvSpPr>
          <p:spPr>
            <a:xfrm>
              <a:off x="7730834" y="2792447"/>
              <a:ext cx="226648" cy="76781"/>
            </a:xfrm>
            <a:custGeom>
              <a:rect b="b" l="l" r="r" t="t"/>
              <a:pathLst>
                <a:path extrusionOk="0" h="3679" w="1086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57"/>
            <p:cNvSpPr/>
            <p:nvPr/>
          </p:nvSpPr>
          <p:spPr>
            <a:xfrm>
              <a:off x="7660859" y="2571753"/>
              <a:ext cx="366561" cy="417024"/>
            </a:xfrm>
            <a:custGeom>
              <a:rect b="b" l="l" r="r" t="t"/>
              <a:pathLst>
                <a:path extrusionOk="0" h="19982" w="17564">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57"/>
          <p:cNvGrpSpPr/>
          <p:nvPr/>
        </p:nvGrpSpPr>
        <p:grpSpPr>
          <a:xfrm>
            <a:off x="5079333" y="2738015"/>
            <a:ext cx="292918" cy="292918"/>
            <a:chOff x="5566722" y="2571753"/>
            <a:chExt cx="417024" cy="417024"/>
          </a:xfrm>
        </p:grpSpPr>
        <p:sp>
          <p:nvSpPr>
            <p:cNvPr id="8329" name="Google Shape;8329;p57"/>
            <p:cNvSpPr/>
            <p:nvPr/>
          </p:nvSpPr>
          <p:spPr>
            <a:xfrm>
              <a:off x="5566722" y="2571753"/>
              <a:ext cx="417024" cy="417024"/>
            </a:xfrm>
            <a:custGeom>
              <a:rect b="b" l="l" r="r" t="t"/>
              <a:pathLst>
                <a:path extrusionOk="0" h="19982" w="19982">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57"/>
            <p:cNvSpPr/>
            <p:nvPr/>
          </p:nvSpPr>
          <p:spPr>
            <a:xfrm>
              <a:off x="5653037" y="2658069"/>
              <a:ext cx="207719" cy="243052"/>
            </a:xfrm>
            <a:custGeom>
              <a:rect b="b" l="l" r="r" t="t"/>
              <a:pathLst>
                <a:path extrusionOk="0" h="11646" w="9953">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57"/>
          <p:cNvGrpSpPr/>
          <p:nvPr/>
        </p:nvGrpSpPr>
        <p:grpSpPr>
          <a:xfrm>
            <a:off x="5453615" y="2811538"/>
            <a:ext cx="292910" cy="145873"/>
            <a:chOff x="6090251" y="2676413"/>
            <a:chExt cx="417014" cy="207677"/>
          </a:xfrm>
        </p:grpSpPr>
        <p:sp>
          <p:nvSpPr>
            <p:cNvPr id="8332" name="Google Shape;8332;p57"/>
            <p:cNvSpPr/>
            <p:nvPr/>
          </p:nvSpPr>
          <p:spPr>
            <a:xfrm>
              <a:off x="6237672" y="2725248"/>
              <a:ext cx="61086" cy="158842"/>
            </a:xfrm>
            <a:custGeom>
              <a:rect b="b" l="l" r="r" t="t"/>
              <a:pathLst>
                <a:path extrusionOk="0" h="7611" w="2927">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57"/>
            <p:cNvSpPr/>
            <p:nvPr/>
          </p:nvSpPr>
          <p:spPr>
            <a:xfrm>
              <a:off x="6446178" y="2761915"/>
              <a:ext cx="61086" cy="61086"/>
            </a:xfrm>
            <a:custGeom>
              <a:rect b="b" l="l" r="r" t="t"/>
              <a:pathLst>
                <a:path extrusionOk="0" h="2927" w="2927">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57"/>
            <p:cNvSpPr/>
            <p:nvPr/>
          </p:nvSpPr>
          <p:spPr>
            <a:xfrm>
              <a:off x="6311758" y="2676413"/>
              <a:ext cx="135446" cy="207677"/>
            </a:xfrm>
            <a:custGeom>
              <a:rect b="b" l="l" r="r" t="t"/>
              <a:pathLst>
                <a:path extrusionOk="0" h="9951" w="649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7"/>
            <p:cNvSpPr/>
            <p:nvPr/>
          </p:nvSpPr>
          <p:spPr>
            <a:xfrm>
              <a:off x="6090251" y="2676413"/>
              <a:ext cx="135405" cy="207677"/>
            </a:xfrm>
            <a:custGeom>
              <a:rect b="b" l="l" r="r" t="t"/>
              <a:pathLst>
                <a:path extrusionOk="0" h="9951" w="6488">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57"/>
          <p:cNvGrpSpPr/>
          <p:nvPr/>
        </p:nvGrpSpPr>
        <p:grpSpPr>
          <a:xfrm>
            <a:off x="6202172" y="2738015"/>
            <a:ext cx="292918" cy="292918"/>
            <a:chOff x="7137330" y="2571753"/>
            <a:chExt cx="417024" cy="417024"/>
          </a:xfrm>
        </p:grpSpPr>
        <p:sp>
          <p:nvSpPr>
            <p:cNvPr id="8337" name="Google Shape;8337;p57"/>
            <p:cNvSpPr/>
            <p:nvPr/>
          </p:nvSpPr>
          <p:spPr>
            <a:xfrm>
              <a:off x="7235854" y="2645840"/>
              <a:ext cx="219949" cy="268826"/>
            </a:xfrm>
            <a:custGeom>
              <a:rect b="b" l="l" r="r" t="t"/>
              <a:pathLst>
                <a:path extrusionOk="0" h="12881" w="10539">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57"/>
            <p:cNvSpPr/>
            <p:nvPr/>
          </p:nvSpPr>
          <p:spPr>
            <a:xfrm>
              <a:off x="7137330" y="2571753"/>
              <a:ext cx="417024" cy="417024"/>
            </a:xfrm>
            <a:custGeom>
              <a:rect b="b" l="l" r="r" t="t"/>
              <a:pathLst>
                <a:path extrusionOk="0" h="19982" w="19982">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57"/>
            <p:cNvSpPr/>
            <p:nvPr/>
          </p:nvSpPr>
          <p:spPr>
            <a:xfrm>
              <a:off x="7284751" y="2694716"/>
              <a:ext cx="122173" cy="122194"/>
            </a:xfrm>
            <a:custGeom>
              <a:rect b="b" l="l" r="r" t="t"/>
              <a:pathLst>
                <a:path extrusionOk="0" h="5855" w="5854">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57"/>
          <p:cNvGrpSpPr/>
          <p:nvPr/>
        </p:nvGrpSpPr>
        <p:grpSpPr>
          <a:xfrm>
            <a:off x="5827890" y="2738015"/>
            <a:ext cx="292918" cy="292918"/>
            <a:chOff x="6613801" y="2571753"/>
            <a:chExt cx="417024" cy="417024"/>
          </a:xfrm>
        </p:grpSpPr>
        <p:sp>
          <p:nvSpPr>
            <p:cNvPr id="8341" name="Google Shape;8341;p57"/>
            <p:cNvSpPr/>
            <p:nvPr/>
          </p:nvSpPr>
          <p:spPr>
            <a:xfrm>
              <a:off x="6613801" y="2571753"/>
              <a:ext cx="417024" cy="417024"/>
            </a:xfrm>
            <a:custGeom>
              <a:rect b="b" l="l" r="r" t="t"/>
              <a:pathLst>
                <a:path extrusionOk="0" h="19982" w="19982">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7"/>
            <p:cNvSpPr/>
            <p:nvPr/>
          </p:nvSpPr>
          <p:spPr>
            <a:xfrm>
              <a:off x="6663449" y="2645840"/>
              <a:ext cx="317704" cy="268826"/>
            </a:xfrm>
            <a:custGeom>
              <a:rect b="b" l="l" r="r" t="t"/>
              <a:pathLst>
                <a:path extrusionOk="0" h="12881" w="15223">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7"/>
            <p:cNvSpPr/>
            <p:nvPr/>
          </p:nvSpPr>
          <p:spPr>
            <a:xfrm>
              <a:off x="6748992" y="2768030"/>
              <a:ext cx="48898" cy="48878"/>
            </a:xfrm>
            <a:custGeom>
              <a:rect b="b" l="l" r="r" t="t"/>
              <a:pathLst>
                <a:path extrusionOk="0" h="2342" w="2343">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7"/>
            <p:cNvSpPr/>
            <p:nvPr/>
          </p:nvSpPr>
          <p:spPr>
            <a:xfrm>
              <a:off x="6846703" y="2768030"/>
              <a:ext cx="48898" cy="48878"/>
            </a:xfrm>
            <a:custGeom>
              <a:rect b="b" l="l" r="r" t="t"/>
              <a:pathLst>
                <a:path extrusionOk="0" h="2342" w="2343">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7"/>
            <p:cNvSpPr/>
            <p:nvPr/>
          </p:nvSpPr>
          <p:spPr>
            <a:xfrm>
              <a:off x="6759469" y="2841323"/>
              <a:ext cx="125658" cy="35938"/>
            </a:xfrm>
            <a:custGeom>
              <a:rect b="b" l="l" r="r" t="t"/>
              <a:pathLst>
                <a:path extrusionOk="0" h="1722" w="6021">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57"/>
          <p:cNvGrpSpPr/>
          <p:nvPr/>
        </p:nvGrpSpPr>
        <p:grpSpPr>
          <a:xfrm>
            <a:off x="3207894" y="2738008"/>
            <a:ext cx="292933" cy="292933"/>
            <a:chOff x="2964567" y="2571753"/>
            <a:chExt cx="417045" cy="417045"/>
          </a:xfrm>
        </p:grpSpPr>
        <p:sp>
          <p:nvSpPr>
            <p:cNvPr id="8347" name="Google Shape;8347;p57"/>
            <p:cNvSpPr/>
            <p:nvPr/>
          </p:nvSpPr>
          <p:spPr>
            <a:xfrm>
              <a:off x="2964567" y="2571753"/>
              <a:ext cx="417045" cy="417045"/>
            </a:xfrm>
            <a:custGeom>
              <a:rect b="b" l="l" r="r" t="t"/>
              <a:pathLst>
                <a:path extrusionOk="0" h="19983" w="19983">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7"/>
            <p:cNvSpPr/>
            <p:nvPr/>
          </p:nvSpPr>
          <p:spPr>
            <a:xfrm>
              <a:off x="3037777" y="2694715"/>
              <a:ext cx="270642" cy="146633"/>
            </a:xfrm>
            <a:custGeom>
              <a:rect b="b" l="l" r="r" t="t"/>
              <a:pathLst>
                <a:path extrusionOk="0" h="7026" w="12968">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57"/>
          <p:cNvGrpSpPr/>
          <p:nvPr/>
        </p:nvGrpSpPr>
        <p:grpSpPr>
          <a:xfrm>
            <a:off x="3582191" y="2781487"/>
            <a:ext cx="292918" cy="205975"/>
            <a:chOff x="3476576" y="2633631"/>
            <a:chExt cx="417024" cy="293244"/>
          </a:xfrm>
        </p:grpSpPr>
        <p:sp>
          <p:nvSpPr>
            <p:cNvPr id="8350" name="Google Shape;8350;p57"/>
            <p:cNvSpPr/>
            <p:nvPr/>
          </p:nvSpPr>
          <p:spPr>
            <a:xfrm>
              <a:off x="3476576" y="2633631"/>
              <a:ext cx="417024" cy="293244"/>
            </a:xfrm>
            <a:custGeom>
              <a:rect b="b" l="l" r="r" t="t"/>
              <a:pathLst>
                <a:path extrusionOk="0" h="14051" w="19982">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57"/>
            <p:cNvSpPr/>
            <p:nvPr/>
          </p:nvSpPr>
          <p:spPr>
            <a:xfrm>
              <a:off x="3636206" y="2706945"/>
              <a:ext cx="122194" cy="146633"/>
            </a:xfrm>
            <a:custGeom>
              <a:rect b="b" l="l" r="r" t="t"/>
              <a:pathLst>
                <a:path extrusionOk="0" h="7026" w="5855">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57"/>
          <p:cNvGrpSpPr/>
          <p:nvPr/>
        </p:nvGrpSpPr>
        <p:grpSpPr>
          <a:xfrm>
            <a:off x="3956473" y="2738067"/>
            <a:ext cx="292933" cy="292815"/>
            <a:chOff x="3988564" y="2571836"/>
            <a:chExt cx="417045" cy="416878"/>
          </a:xfrm>
        </p:grpSpPr>
        <p:sp>
          <p:nvSpPr>
            <p:cNvPr id="8353" name="Google Shape;8353;p57"/>
            <p:cNvSpPr/>
            <p:nvPr/>
          </p:nvSpPr>
          <p:spPr>
            <a:xfrm>
              <a:off x="4090678" y="2650431"/>
              <a:ext cx="213124" cy="259268"/>
            </a:xfrm>
            <a:custGeom>
              <a:rect b="b" l="l" r="r" t="t"/>
              <a:pathLst>
                <a:path extrusionOk="0" h="12423" w="10212">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7"/>
            <p:cNvSpPr/>
            <p:nvPr/>
          </p:nvSpPr>
          <p:spPr>
            <a:xfrm>
              <a:off x="3988564" y="2571836"/>
              <a:ext cx="417045" cy="416878"/>
            </a:xfrm>
            <a:custGeom>
              <a:rect b="b" l="l" r="r" t="t"/>
              <a:pathLst>
                <a:path extrusionOk="0" h="19975" w="19983">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57"/>
          <p:cNvGrpSpPr/>
          <p:nvPr/>
        </p:nvGrpSpPr>
        <p:grpSpPr>
          <a:xfrm>
            <a:off x="4330770" y="2738015"/>
            <a:ext cx="292918" cy="292918"/>
            <a:chOff x="4500573" y="2571753"/>
            <a:chExt cx="417024" cy="417024"/>
          </a:xfrm>
        </p:grpSpPr>
        <p:sp>
          <p:nvSpPr>
            <p:cNvPr id="8356" name="Google Shape;8356;p57"/>
            <p:cNvSpPr/>
            <p:nvPr/>
          </p:nvSpPr>
          <p:spPr>
            <a:xfrm>
              <a:off x="4550263" y="2632817"/>
              <a:ext cx="317683" cy="293244"/>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7"/>
            <p:cNvSpPr/>
            <p:nvPr/>
          </p:nvSpPr>
          <p:spPr>
            <a:xfrm>
              <a:off x="4500573" y="2571753"/>
              <a:ext cx="417024" cy="417024"/>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57"/>
          <p:cNvGrpSpPr/>
          <p:nvPr/>
        </p:nvGrpSpPr>
        <p:grpSpPr>
          <a:xfrm>
            <a:off x="4705052" y="2738015"/>
            <a:ext cx="292918" cy="292918"/>
            <a:chOff x="5012603" y="2571753"/>
            <a:chExt cx="417024" cy="417024"/>
          </a:xfrm>
        </p:grpSpPr>
        <p:sp>
          <p:nvSpPr>
            <p:cNvPr id="8359" name="Google Shape;8359;p57"/>
            <p:cNvSpPr/>
            <p:nvPr/>
          </p:nvSpPr>
          <p:spPr>
            <a:xfrm>
              <a:off x="5133124" y="2631210"/>
              <a:ext cx="180818" cy="300048"/>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7"/>
            <p:cNvSpPr/>
            <p:nvPr/>
          </p:nvSpPr>
          <p:spPr>
            <a:xfrm>
              <a:off x="5012603" y="2571753"/>
              <a:ext cx="417024" cy="417024"/>
            </a:xfrm>
            <a:custGeom>
              <a:rect b="b" l="l" r="r" t="t"/>
              <a:pathLst>
                <a:path extrusionOk="0" h="19982" w="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1" name="Google Shape;8361;p57"/>
          <p:cNvSpPr/>
          <p:nvPr/>
        </p:nvSpPr>
        <p:spPr>
          <a:xfrm>
            <a:off x="1334556" y="2738029"/>
            <a:ext cx="292936" cy="292936"/>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2" name="Google Shape;8362;p57"/>
          <p:cNvGrpSpPr/>
          <p:nvPr/>
        </p:nvGrpSpPr>
        <p:grpSpPr>
          <a:xfrm>
            <a:off x="1708832" y="2738015"/>
            <a:ext cx="292947" cy="292918"/>
            <a:chOff x="812101" y="2571761"/>
            <a:chExt cx="417066" cy="417024"/>
          </a:xfrm>
        </p:grpSpPr>
        <p:sp>
          <p:nvSpPr>
            <p:cNvPr id="8363" name="Google Shape;8363;p57"/>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7"/>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57"/>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57"/>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57"/>
          <p:cNvGrpSpPr/>
          <p:nvPr/>
        </p:nvGrpSpPr>
        <p:grpSpPr>
          <a:xfrm>
            <a:off x="2083144" y="2738015"/>
            <a:ext cx="292918" cy="292918"/>
            <a:chOff x="1323129" y="2571761"/>
            <a:chExt cx="417024" cy="417024"/>
          </a:xfrm>
        </p:grpSpPr>
        <p:sp>
          <p:nvSpPr>
            <p:cNvPr id="8368" name="Google Shape;8368;p57"/>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7"/>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7"/>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7"/>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2" name="Google Shape;8372;p57"/>
          <p:cNvSpPr/>
          <p:nvPr/>
        </p:nvSpPr>
        <p:spPr>
          <a:xfrm>
            <a:off x="2457466" y="2764452"/>
            <a:ext cx="294387" cy="240087"/>
          </a:xfrm>
          <a:custGeom>
            <a:rect b="b" l="l" r="r" t="t"/>
            <a:pathLst>
              <a:path extrusionOk="0" h="16377" w="20081">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3" name="Google Shape;8373;p57"/>
          <p:cNvGrpSpPr/>
          <p:nvPr/>
        </p:nvGrpSpPr>
        <p:grpSpPr>
          <a:xfrm>
            <a:off x="2833159" y="2738008"/>
            <a:ext cx="293372" cy="292933"/>
            <a:chOff x="2344476" y="2571761"/>
            <a:chExt cx="417671" cy="417045"/>
          </a:xfrm>
        </p:grpSpPr>
        <p:sp>
          <p:nvSpPr>
            <p:cNvPr id="8374" name="Google Shape;8374;p57"/>
            <p:cNvSpPr/>
            <p:nvPr/>
          </p:nvSpPr>
          <p:spPr>
            <a:xfrm>
              <a:off x="2344476" y="2571761"/>
              <a:ext cx="417671" cy="417045"/>
            </a:xfrm>
            <a:custGeom>
              <a:rect b="b" l="l" r="r" t="t"/>
              <a:pathLst>
                <a:path extrusionOk="0" h="19983" w="2001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7"/>
            <p:cNvSpPr/>
            <p:nvPr/>
          </p:nvSpPr>
          <p:spPr>
            <a:xfrm>
              <a:off x="2421672" y="2657388"/>
              <a:ext cx="260625" cy="243636"/>
            </a:xfrm>
            <a:custGeom>
              <a:rect b="b" l="l" r="r" t="t"/>
              <a:pathLst>
                <a:path extrusionOk="0" h="11674" w="12488">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79" name="Shape 8379"/>
        <p:cNvGrpSpPr/>
        <p:nvPr/>
      </p:nvGrpSpPr>
      <p:grpSpPr>
        <a:xfrm>
          <a:off x="0" y="0"/>
          <a:ext cx="0" cy="0"/>
          <a:chOff x="0" y="0"/>
          <a:chExt cx="0" cy="0"/>
        </a:xfrm>
      </p:grpSpPr>
      <p:sp>
        <p:nvSpPr>
          <p:cNvPr id="8380" name="Google Shape;8380;p58"/>
          <p:cNvSpPr txBox="1"/>
          <p:nvPr>
            <p:ph idx="4294967295" type="title"/>
          </p:nvPr>
        </p:nvSpPr>
        <p:spPr>
          <a:xfrm>
            <a:off x="1068100" y="928284"/>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8381" name="Google Shape;8381;p58"/>
          <p:cNvGrpSpPr/>
          <p:nvPr/>
        </p:nvGrpSpPr>
        <p:grpSpPr>
          <a:xfrm>
            <a:off x="1049401" y="1688535"/>
            <a:ext cx="334346" cy="329068"/>
            <a:chOff x="683125" y="1955275"/>
            <a:chExt cx="299325" cy="294600"/>
          </a:xfrm>
        </p:grpSpPr>
        <p:sp>
          <p:nvSpPr>
            <p:cNvPr id="8382" name="Google Shape;8382;p58"/>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8"/>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8"/>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8"/>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58"/>
          <p:cNvGrpSpPr/>
          <p:nvPr/>
        </p:nvGrpSpPr>
        <p:grpSpPr>
          <a:xfrm>
            <a:off x="1050281" y="2079583"/>
            <a:ext cx="332587" cy="330855"/>
            <a:chOff x="685475" y="2318350"/>
            <a:chExt cx="297750" cy="296200"/>
          </a:xfrm>
        </p:grpSpPr>
        <p:sp>
          <p:nvSpPr>
            <p:cNvPr id="8387" name="Google Shape;8387;p58"/>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8"/>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8"/>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0" name="Google Shape;8390;p58"/>
          <p:cNvSpPr/>
          <p:nvPr/>
        </p:nvSpPr>
        <p:spPr>
          <a:xfrm>
            <a:off x="1051601" y="2504974"/>
            <a:ext cx="329934" cy="330800"/>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1" name="Google Shape;8391;p58"/>
          <p:cNvGrpSpPr/>
          <p:nvPr/>
        </p:nvGrpSpPr>
        <p:grpSpPr>
          <a:xfrm>
            <a:off x="3159658" y="1688312"/>
            <a:ext cx="293017" cy="329515"/>
            <a:chOff x="2523000" y="1954875"/>
            <a:chExt cx="262325" cy="295000"/>
          </a:xfrm>
        </p:grpSpPr>
        <p:sp>
          <p:nvSpPr>
            <p:cNvPr id="8392" name="Google Shape;8392;p58"/>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58"/>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58"/>
          <p:cNvGrpSpPr/>
          <p:nvPr/>
        </p:nvGrpSpPr>
        <p:grpSpPr>
          <a:xfrm>
            <a:off x="3139873" y="2080030"/>
            <a:ext cx="332587" cy="329962"/>
            <a:chOff x="2508825" y="2318350"/>
            <a:chExt cx="297750" cy="295400"/>
          </a:xfrm>
        </p:grpSpPr>
        <p:sp>
          <p:nvSpPr>
            <p:cNvPr id="8395" name="Google Shape;8395;p58"/>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8"/>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7" name="Google Shape;8397;p58"/>
          <p:cNvSpPr/>
          <p:nvPr/>
        </p:nvSpPr>
        <p:spPr>
          <a:xfrm>
            <a:off x="3140731" y="2504974"/>
            <a:ext cx="330827" cy="330800"/>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8" name="Google Shape;8398;p58"/>
          <p:cNvGrpSpPr/>
          <p:nvPr/>
        </p:nvGrpSpPr>
        <p:grpSpPr>
          <a:xfrm>
            <a:off x="5245510" y="1688103"/>
            <a:ext cx="329068" cy="329934"/>
            <a:chOff x="4321150" y="1946600"/>
            <a:chExt cx="294600" cy="295375"/>
          </a:xfrm>
        </p:grpSpPr>
        <p:sp>
          <p:nvSpPr>
            <p:cNvPr id="8399" name="Google Shape;8399;p58"/>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8"/>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8"/>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2" name="Google Shape;8402;p58"/>
          <p:cNvSpPr/>
          <p:nvPr/>
        </p:nvSpPr>
        <p:spPr>
          <a:xfrm>
            <a:off x="5242386" y="2090582"/>
            <a:ext cx="335240" cy="308851"/>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58"/>
          <p:cNvSpPr/>
          <p:nvPr/>
        </p:nvSpPr>
        <p:spPr>
          <a:xfrm>
            <a:off x="5242833" y="2505407"/>
            <a:ext cx="334346" cy="329934"/>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58"/>
          <p:cNvSpPr/>
          <p:nvPr/>
        </p:nvSpPr>
        <p:spPr>
          <a:xfrm>
            <a:off x="7397176" y="1688979"/>
            <a:ext cx="212062" cy="328175"/>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8"/>
          <p:cNvSpPr/>
          <p:nvPr/>
        </p:nvSpPr>
        <p:spPr>
          <a:xfrm>
            <a:off x="1470463" y="1687653"/>
            <a:ext cx="332559" cy="33082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6" name="Google Shape;8406;p58"/>
          <p:cNvGrpSpPr/>
          <p:nvPr/>
        </p:nvGrpSpPr>
        <p:grpSpPr>
          <a:xfrm>
            <a:off x="1470025" y="2080030"/>
            <a:ext cx="333452" cy="329962"/>
            <a:chOff x="1049375" y="2318350"/>
            <a:chExt cx="298525" cy="295400"/>
          </a:xfrm>
        </p:grpSpPr>
        <p:sp>
          <p:nvSpPr>
            <p:cNvPr id="8407" name="Google Shape;8407;p58"/>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58"/>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8"/>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8"/>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58"/>
          <p:cNvGrpSpPr/>
          <p:nvPr/>
        </p:nvGrpSpPr>
        <p:grpSpPr>
          <a:xfrm>
            <a:off x="1470472" y="2504099"/>
            <a:ext cx="332559" cy="332559"/>
            <a:chOff x="1049375" y="2680675"/>
            <a:chExt cx="297725" cy="297725"/>
          </a:xfrm>
        </p:grpSpPr>
        <p:sp>
          <p:nvSpPr>
            <p:cNvPr id="8412" name="Google Shape;8412;p58"/>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58"/>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58"/>
          <p:cNvGrpSpPr/>
          <p:nvPr/>
        </p:nvGrpSpPr>
        <p:grpSpPr>
          <a:xfrm>
            <a:off x="3565926" y="1688089"/>
            <a:ext cx="329934" cy="329962"/>
            <a:chOff x="2872725" y="1954475"/>
            <a:chExt cx="295375" cy="295400"/>
          </a:xfrm>
        </p:grpSpPr>
        <p:sp>
          <p:nvSpPr>
            <p:cNvPr id="8415" name="Google Shape;8415;p58"/>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58"/>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8"/>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58"/>
          <p:cNvGrpSpPr/>
          <p:nvPr/>
        </p:nvGrpSpPr>
        <p:grpSpPr>
          <a:xfrm>
            <a:off x="3586158" y="2079150"/>
            <a:ext cx="289471" cy="331721"/>
            <a:chOff x="2890050" y="2318350"/>
            <a:chExt cx="259150" cy="296975"/>
          </a:xfrm>
        </p:grpSpPr>
        <p:sp>
          <p:nvSpPr>
            <p:cNvPr id="8419" name="Google Shape;8419;p58"/>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58"/>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1" name="Google Shape;8421;p58"/>
          <p:cNvSpPr/>
          <p:nvPr/>
        </p:nvSpPr>
        <p:spPr>
          <a:xfrm>
            <a:off x="3623957" y="2504527"/>
            <a:ext cx="213822" cy="331693"/>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2" name="Google Shape;8422;p58"/>
          <p:cNvGrpSpPr/>
          <p:nvPr/>
        </p:nvGrpSpPr>
        <p:grpSpPr>
          <a:xfrm>
            <a:off x="5662394" y="1688549"/>
            <a:ext cx="329040" cy="329040"/>
            <a:chOff x="4685050" y="1945825"/>
            <a:chExt cx="294575" cy="294575"/>
          </a:xfrm>
        </p:grpSpPr>
        <p:sp>
          <p:nvSpPr>
            <p:cNvPr id="8423" name="Google Shape;8423;p58"/>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8"/>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58"/>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58"/>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8"/>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8" name="Google Shape;8428;p58"/>
          <p:cNvSpPr/>
          <p:nvPr/>
        </p:nvSpPr>
        <p:spPr>
          <a:xfrm>
            <a:off x="5661906" y="2080473"/>
            <a:ext cx="329934" cy="329068"/>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8"/>
          <p:cNvSpPr/>
          <p:nvPr/>
        </p:nvSpPr>
        <p:spPr>
          <a:xfrm>
            <a:off x="5681705" y="2504527"/>
            <a:ext cx="290336" cy="331693"/>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0" name="Google Shape;8430;p58"/>
          <p:cNvGrpSpPr/>
          <p:nvPr/>
        </p:nvGrpSpPr>
        <p:grpSpPr>
          <a:xfrm>
            <a:off x="7338295" y="2080477"/>
            <a:ext cx="329934" cy="329068"/>
            <a:chOff x="6131900" y="2301825"/>
            <a:chExt cx="295375" cy="294600"/>
          </a:xfrm>
        </p:grpSpPr>
        <p:sp>
          <p:nvSpPr>
            <p:cNvPr id="8431" name="Google Shape;8431;p58"/>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8"/>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8"/>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8"/>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58"/>
          <p:cNvGrpSpPr/>
          <p:nvPr/>
        </p:nvGrpSpPr>
        <p:grpSpPr>
          <a:xfrm>
            <a:off x="1890428" y="1687656"/>
            <a:ext cx="332587" cy="330827"/>
            <a:chOff x="1412450" y="1954475"/>
            <a:chExt cx="297750" cy="296175"/>
          </a:xfrm>
        </p:grpSpPr>
        <p:sp>
          <p:nvSpPr>
            <p:cNvPr id="8436" name="Google Shape;8436;p58"/>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8"/>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8" name="Google Shape;8438;p58"/>
          <p:cNvSpPr/>
          <p:nvPr/>
        </p:nvSpPr>
        <p:spPr>
          <a:xfrm>
            <a:off x="1891728" y="2081353"/>
            <a:ext cx="329962" cy="327309"/>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9" name="Google Shape;8439;p58"/>
          <p:cNvGrpSpPr/>
          <p:nvPr/>
        </p:nvGrpSpPr>
        <p:grpSpPr>
          <a:xfrm>
            <a:off x="1890428" y="2504211"/>
            <a:ext cx="332587" cy="332335"/>
            <a:chOff x="1413250" y="2680675"/>
            <a:chExt cx="297750" cy="297525"/>
          </a:xfrm>
        </p:grpSpPr>
        <p:sp>
          <p:nvSpPr>
            <p:cNvPr id="8440" name="Google Shape;8440;p58"/>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8"/>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8"/>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8"/>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4" name="Google Shape;8444;p58"/>
          <p:cNvSpPr/>
          <p:nvPr/>
        </p:nvSpPr>
        <p:spPr>
          <a:xfrm>
            <a:off x="4028449" y="1687666"/>
            <a:ext cx="256044" cy="330800"/>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8"/>
          <p:cNvSpPr/>
          <p:nvPr/>
        </p:nvSpPr>
        <p:spPr>
          <a:xfrm>
            <a:off x="3983141" y="2080263"/>
            <a:ext cx="346661" cy="32948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58"/>
          <p:cNvSpPr/>
          <p:nvPr/>
        </p:nvSpPr>
        <p:spPr>
          <a:xfrm>
            <a:off x="3990178" y="2504974"/>
            <a:ext cx="332587" cy="330800"/>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7" name="Google Shape;8447;p58"/>
          <p:cNvGrpSpPr/>
          <p:nvPr/>
        </p:nvGrpSpPr>
        <p:grpSpPr>
          <a:xfrm>
            <a:off x="6081470" y="1688228"/>
            <a:ext cx="331693" cy="329683"/>
            <a:chOff x="5045775" y="1946400"/>
            <a:chExt cx="296950" cy="295150"/>
          </a:xfrm>
        </p:grpSpPr>
        <p:sp>
          <p:nvSpPr>
            <p:cNvPr id="8448" name="Google Shape;8448;p58"/>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8"/>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58"/>
          <p:cNvGrpSpPr/>
          <p:nvPr/>
        </p:nvGrpSpPr>
        <p:grpSpPr>
          <a:xfrm>
            <a:off x="6080144" y="2098949"/>
            <a:ext cx="334346" cy="292123"/>
            <a:chOff x="5046550" y="2327025"/>
            <a:chExt cx="299325" cy="261525"/>
          </a:xfrm>
        </p:grpSpPr>
        <p:sp>
          <p:nvSpPr>
            <p:cNvPr id="8451" name="Google Shape;8451;p58"/>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8"/>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8"/>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4" name="Google Shape;8454;p58"/>
          <p:cNvSpPr/>
          <p:nvPr/>
        </p:nvSpPr>
        <p:spPr>
          <a:xfrm>
            <a:off x="6154882" y="2504527"/>
            <a:ext cx="184780" cy="331693"/>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5" name="Google Shape;8455;p58"/>
          <p:cNvGrpSpPr/>
          <p:nvPr/>
        </p:nvGrpSpPr>
        <p:grpSpPr>
          <a:xfrm>
            <a:off x="7336969" y="2505411"/>
            <a:ext cx="332587" cy="329934"/>
            <a:chOff x="6167350" y="2672800"/>
            <a:chExt cx="297750" cy="295375"/>
          </a:xfrm>
        </p:grpSpPr>
        <p:sp>
          <p:nvSpPr>
            <p:cNvPr id="8456" name="Google Shape;8456;p58"/>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8"/>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8"/>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8"/>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8"/>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58"/>
          <p:cNvGrpSpPr/>
          <p:nvPr/>
        </p:nvGrpSpPr>
        <p:grpSpPr>
          <a:xfrm>
            <a:off x="2310383" y="1687223"/>
            <a:ext cx="329068" cy="331693"/>
            <a:chOff x="1777925" y="1953700"/>
            <a:chExt cx="294600" cy="296950"/>
          </a:xfrm>
        </p:grpSpPr>
        <p:sp>
          <p:nvSpPr>
            <p:cNvPr id="8462" name="Google Shape;8462;p58"/>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8"/>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58"/>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58"/>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58"/>
          <p:cNvGrpSpPr/>
          <p:nvPr/>
        </p:nvGrpSpPr>
        <p:grpSpPr>
          <a:xfrm>
            <a:off x="2325351" y="2080477"/>
            <a:ext cx="299133" cy="329068"/>
            <a:chOff x="1790525" y="2319150"/>
            <a:chExt cx="267800" cy="294600"/>
          </a:xfrm>
        </p:grpSpPr>
        <p:sp>
          <p:nvSpPr>
            <p:cNvPr id="8467" name="Google Shape;8467;p58"/>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8"/>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9" name="Google Shape;8469;p58"/>
          <p:cNvSpPr/>
          <p:nvPr/>
        </p:nvSpPr>
        <p:spPr>
          <a:xfrm>
            <a:off x="2309041" y="2504527"/>
            <a:ext cx="331721" cy="331693"/>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0" name="Google Shape;8470;p58"/>
          <p:cNvGrpSpPr/>
          <p:nvPr/>
        </p:nvGrpSpPr>
        <p:grpSpPr>
          <a:xfrm>
            <a:off x="4411489" y="1688089"/>
            <a:ext cx="330827" cy="329962"/>
            <a:chOff x="3599700" y="1954475"/>
            <a:chExt cx="296175" cy="295400"/>
          </a:xfrm>
        </p:grpSpPr>
        <p:sp>
          <p:nvSpPr>
            <p:cNvPr id="8471" name="Google Shape;8471;p58"/>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58"/>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8"/>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58"/>
          <p:cNvGrpSpPr/>
          <p:nvPr/>
        </p:nvGrpSpPr>
        <p:grpSpPr>
          <a:xfrm>
            <a:off x="4412368" y="2080477"/>
            <a:ext cx="329068" cy="329068"/>
            <a:chOff x="3601275" y="2319150"/>
            <a:chExt cx="294600" cy="294600"/>
          </a:xfrm>
        </p:grpSpPr>
        <p:sp>
          <p:nvSpPr>
            <p:cNvPr id="8475" name="Google Shape;8475;p58"/>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8"/>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7" name="Google Shape;8477;p58"/>
          <p:cNvSpPr/>
          <p:nvPr/>
        </p:nvSpPr>
        <p:spPr>
          <a:xfrm>
            <a:off x="4411889" y="2505407"/>
            <a:ext cx="329962" cy="329934"/>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8" name="Google Shape;8478;p58"/>
          <p:cNvGrpSpPr/>
          <p:nvPr/>
        </p:nvGrpSpPr>
        <p:grpSpPr>
          <a:xfrm>
            <a:off x="6513741" y="1687670"/>
            <a:ext cx="310582" cy="330800"/>
            <a:chOff x="5421475" y="1945825"/>
            <a:chExt cx="278050" cy="296150"/>
          </a:xfrm>
        </p:grpSpPr>
        <p:sp>
          <p:nvSpPr>
            <p:cNvPr id="8479" name="Google Shape;8479;p58"/>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8"/>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8"/>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58"/>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58"/>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8"/>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8"/>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8"/>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7" name="Google Shape;8487;p58"/>
          <p:cNvSpPr/>
          <p:nvPr/>
        </p:nvSpPr>
        <p:spPr>
          <a:xfrm>
            <a:off x="6501811" y="2078714"/>
            <a:ext cx="334346" cy="332587"/>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8" name="Google Shape;8488;p58"/>
          <p:cNvGrpSpPr/>
          <p:nvPr/>
        </p:nvGrpSpPr>
        <p:grpSpPr>
          <a:xfrm>
            <a:off x="6503185" y="2563914"/>
            <a:ext cx="331693" cy="212928"/>
            <a:chOff x="5411225" y="2726350"/>
            <a:chExt cx="296950" cy="190625"/>
          </a:xfrm>
        </p:grpSpPr>
        <p:sp>
          <p:nvSpPr>
            <p:cNvPr id="8489" name="Google Shape;8489;p58"/>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58"/>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58"/>
          <p:cNvGrpSpPr/>
          <p:nvPr/>
        </p:nvGrpSpPr>
        <p:grpSpPr>
          <a:xfrm>
            <a:off x="7764197" y="1698574"/>
            <a:ext cx="332559" cy="308990"/>
            <a:chOff x="6524150" y="1938725"/>
            <a:chExt cx="297725" cy="276625"/>
          </a:xfrm>
        </p:grpSpPr>
        <p:sp>
          <p:nvSpPr>
            <p:cNvPr id="8492" name="Google Shape;8492;p58"/>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8"/>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8"/>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58"/>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58"/>
          <p:cNvGrpSpPr/>
          <p:nvPr/>
        </p:nvGrpSpPr>
        <p:grpSpPr>
          <a:xfrm>
            <a:off x="2726867" y="1687656"/>
            <a:ext cx="331721" cy="330827"/>
            <a:chOff x="2141000" y="1954475"/>
            <a:chExt cx="296975" cy="296175"/>
          </a:xfrm>
        </p:grpSpPr>
        <p:sp>
          <p:nvSpPr>
            <p:cNvPr id="8497" name="Google Shape;8497;p58"/>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8"/>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8"/>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8"/>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58"/>
          <p:cNvGrpSpPr/>
          <p:nvPr/>
        </p:nvGrpSpPr>
        <p:grpSpPr>
          <a:xfrm>
            <a:off x="2720723" y="2079918"/>
            <a:ext cx="344008" cy="330185"/>
            <a:chOff x="2140225" y="2318650"/>
            <a:chExt cx="307975" cy="295600"/>
          </a:xfrm>
        </p:grpSpPr>
        <p:sp>
          <p:nvSpPr>
            <p:cNvPr id="8502" name="Google Shape;8502;p58"/>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58"/>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58"/>
          <p:cNvGrpSpPr/>
          <p:nvPr/>
        </p:nvGrpSpPr>
        <p:grpSpPr>
          <a:xfrm>
            <a:off x="2725987" y="2504979"/>
            <a:ext cx="333480" cy="330800"/>
            <a:chOff x="2139425" y="2682250"/>
            <a:chExt cx="298550" cy="296150"/>
          </a:xfrm>
        </p:grpSpPr>
        <p:sp>
          <p:nvSpPr>
            <p:cNvPr id="8505" name="Google Shape;8505;p58"/>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8"/>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8"/>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58"/>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58"/>
          <p:cNvGrpSpPr/>
          <p:nvPr/>
        </p:nvGrpSpPr>
        <p:grpSpPr>
          <a:xfrm>
            <a:off x="4823141" y="1727686"/>
            <a:ext cx="331721" cy="250767"/>
            <a:chOff x="3962775" y="1990700"/>
            <a:chExt cx="296975" cy="224500"/>
          </a:xfrm>
        </p:grpSpPr>
        <p:sp>
          <p:nvSpPr>
            <p:cNvPr id="8510" name="Google Shape;8510;p58"/>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8"/>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58"/>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58"/>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58"/>
          <p:cNvGrpSpPr/>
          <p:nvPr/>
        </p:nvGrpSpPr>
        <p:grpSpPr>
          <a:xfrm>
            <a:off x="4823588" y="2079597"/>
            <a:ext cx="330827" cy="330827"/>
            <a:chOff x="3963575" y="2317575"/>
            <a:chExt cx="296175" cy="296175"/>
          </a:xfrm>
        </p:grpSpPr>
        <p:sp>
          <p:nvSpPr>
            <p:cNvPr id="8515" name="Google Shape;8515;p58"/>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58"/>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58"/>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8"/>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8"/>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8"/>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8"/>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8"/>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8"/>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8"/>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8"/>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58"/>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58"/>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58"/>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8"/>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8"/>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58"/>
          <p:cNvGrpSpPr/>
          <p:nvPr/>
        </p:nvGrpSpPr>
        <p:grpSpPr>
          <a:xfrm>
            <a:off x="4823588" y="2505411"/>
            <a:ext cx="330827" cy="329934"/>
            <a:chOff x="3962775" y="2683025"/>
            <a:chExt cx="296175" cy="295375"/>
          </a:xfrm>
        </p:grpSpPr>
        <p:sp>
          <p:nvSpPr>
            <p:cNvPr id="8532" name="Google Shape;8532;p58"/>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8"/>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8"/>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5" name="Google Shape;8535;p58"/>
          <p:cNvSpPr/>
          <p:nvPr/>
        </p:nvSpPr>
        <p:spPr>
          <a:xfrm>
            <a:off x="6917365" y="1688099"/>
            <a:ext cx="335240" cy="329934"/>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6" name="Google Shape;8536;p58"/>
          <p:cNvGrpSpPr/>
          <p:nvPr/>
        </p:nvGrpSpPr>
        <p:grpSpPr>
          <a:xfrm>
            <a:off x="6920069" y="2080044"/>
            <a:ext cx="329934" cy="329934"/>
            <a:chOff x="5775900" y="2308125"/>
            <a:chExt cx="295375" cy="295375"/>
          </a:xfrm>
        </p:grpSpPr>
        <p:sp>
          <p:nvSpPr>
            <p:cNvPr id="8537" name="Google Shape;8537;p58"/>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8"/>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8"/>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8"/>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8"/>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8"/>
          <p:cNvGrpSpPr/>
          <p:nvPr/>
        </p:nvGrpSpPr>
        <p:grpSpPr>
          <a:xfrm>
            <a:off x="6939868" y="2504965"/>
            <a:ext cx="290336" cy="330827"/>
            <a:chOff x="5794025" y="2673575"/>
            <a:chExt cx="259925" cy="296175"/>
          </a:xfrm>
        </p:grpSpPr>
        <p:sp>
          <p:nvSpPr>
            <p:cNvPr id="8543" name="Google Shape;8543;p58"/>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8"/>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5" name="Google Shape;8545;p58"/>
          <p:cNvSpPr/>
          <p:nvPr/>
        </p:nvSpPr>
        <p:spPr>
          <a:xfrm>
            <a:off x="7765005" y="2080040"/>
            <a:ext cx="330827" cy="329934"/>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6" name="Google Shape;8546;p58"/>
          <p:cNvGrpSpPr/>
          <p:nvPr/>
        </p:nvGrpSpPr>
        <p:grpSpPr>
          <a:xfrm>
            <a:off x="1050280" y="3049892"/>
            <a:ext cx="332587" cy="329040"/>
            <a:chOff x="581525" y="3254850"/>
            <a:chExt cx="297750" cy="294575"/>
          </a:xfrm>
        </p:grpSpPr>
        <p:sp>
          <p:nvSpPr>
            <p:cNvPr id="8547" name="Google Shape;8547;p5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58"/>
          <p:cNvGrpSpPr/>
          <p:nvPr/>
        </p:nvGrpSpPr>
        <p:grpSpPr>
          <a:xfrm>
            <a:off x="1049401" y="3464690"/>
            <a:ext cx="334346" cy="332168"/>
            <a:chOff x="580725" y="3617925"/>
            <a:chExt cx="299325" cy="297375"/>
          </a:xfrm>
        </p:grpSpPr>
        <p:sp>
          <p:nvSpPr>
            <p:cNvPr id="8551" name="Google Shape;8551;p5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5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58"/>
          <p:cNvGrpSpPr/>
          <p:nvPr/>
        </p:nvGrpSpPr>
        <p:grpSpPr>
          <a:xfrm>
            <a:off x="1051160" y="3866308"/>
            <a:ext cx="330827" cy="330827"/>
            <a:chOff x="583100" y="3982600"/>
            <a:chExt cx="296175" cy="296175"/>
          </a:xfrm>
        </p:grpSpPr>
        <p:sp>
          <p:nvSpPr>
            <p:cNvPr id="8557" name="Google Shape;8557;p5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5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8"/>
          <p:cNvGrpSpPr/>
          <p:nvPr/>
        </p:nvGrpSpPr>
        <p:grpSpPr>
          <a:xfrm>
            <a:off x="3160998" y="3049655"/>
            <a:ext cx="290336" cy="329515"/>
            <a:chOff x="2423775" y="3226875"/>
            <a:chExt cx="259925" cy="295000"/>
          </a:xfrm>
        </p:grpSpPr>
        <p:sp>
          <p:nvSpPr>
            <p:cNvPr id="8565" name="Google Shape;8565;p5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8"/>
          <p:cNvGrpSpPr/>
          <p:nvPr/>
        </p:nvGrpSpPr>
        <p:grpSpPr>
          <a:xfrm>
            <a:off x="3139439" y="3466673"/>
            <a:ext cx="333452" cy="328203"/>
            <a:chOff x="2404875" y="3592725"/>
            <a:chExt cx="298525" cy="293825"/>
          </a:xfrm>
        </p:grpSpPr>
        <p:sp>
          <p:nvSpPr>
            <p:cNvPr id="8569" name="Google Shape;8569;p5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58"/>
          <p:cNvGrpSpPr/>
          <p:nvPr/>
        </p:nvGrpSpPr>
        <p:grpSpPr>
          <a:xfrm>
            <a:off x="3140319" y="3866754"/>
            <a:ext cx="331693" cy="329934"/>
            <a:chOff x="2404875" y="3955825"/>
            <a:chExt cx="296950" cy="295375"/>
          </a:xfrm>
        </p:grpSpPr>
        <p:sp>
          <p:nvSpPr>
            <p:cNvPr id="8573" name="Google Shape;8573;p5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5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58"/>
          <p:cNvGrpSpPr/>
          <p:nvPr/>
        </p:nvGrpSpPr>
        <p:grpSpPr>
          <a:xfrm>
            <a:off x="5245063" y="3048999"/>
            <a:ext cx="329962" cy="330827"/>
            <a:chOff x="4263650" y="3235150"/>
            <a:chExt cx="295400" cy="296175"/>
          </a:xfrm>
        </p:grpSpPr>
        <p:sp>
          <p:nvSpPr>
            <p:cNvPr id="8578" name="Google Shape;8578;p5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58"/>
          <p:cNvGrpSpPr/>
          <p:nvPr/>
        </p:nvGrpSpPr>
        <p:grpSpPr>
          <a:xfrm>
            <a:off x="5242871" y="3475916"/>
            <a:ext cx="334346" cy="309716"/>
            <a:chOff x="4266025" y="3609275"/>
            <a:chExt cx="299325" cy="277275"/>
          </a:xfrm>
        </p:grpSpPr>
        <p:sp>
          <p:nvSpPr>
            <p:cNvPr id="8584" name="Google Shape;8584;p5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5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58"/>
          <p:cNvGrpSpPr/>
          <p:nvPr/>
        </p:nvGrpSpPr>
        <p:grpSpPr>
          <a:xfrm>
            <a:off x="5243304" y="3866754"/>
            <a:ext cx="333480" cy="329934"/>
            <a:chOff x="4263650" y="3963700"/>
            <a:chExt cx="298550" cy="295375"/>
          </a:xfrm>
        </p:grpSpPr>
        <p:sp>
          <p:nvSpPr>
            <p:cNvPr id="8587" name="Google Shape;8587;p5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5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5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58"/>
          <p:cNvGrpSpPr/>
          <p:nvPr/>
        </p:nvGrpSpPr>
        <p:grpSpPr>
          <a:xfrm>
            <a:off x="7396351" y="3048999"/>
            <a:ext cx="213822" cy="330827"/>
            <a:chOff x="6164975" y="3211525"/>
            <a:chExt cx="191425" cy="296175"/>
          </a:xfrm>
        </p:grpSpPr>
        <p:sp>
          <p:nvSpPr>
            <p:cNvPr id="8595" name="Google Shape;8595;p5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5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5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58"/>
          <p:cNvGrpSpPr/>
          <p:nvPr/>
        </p:nvGrpSpPr>
        <p:grpSpPr>
          <a:xfrm>
            <a:off x="1470010" y="3049013"/>
            <a:ext cx="333480" cy="330800"/>
            <a:chOff x="946175" y="3253275"/>
            <a:chExt cx="298550" cy="296150"/>
          </a:xfrm>
        </p:grpSpPr>
        <p:sp>
          <p:nvSpPr>
            <p:cNvPr id="8603" name="Google Shape;8603;p5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58"/>
          <p:cNvGrpSpPr/>
          <p:nvPr/>
        </p:nvGrpSpPr>
        <p:grpSpPr>
          <a:xfrm>
            <a:off x="1470890" y="3466673"/>
            <a:ext cx="331721" cy="328203"/>
            <a:chOff x="946175" y="3619500"/>
            <a:chExt cx="296975" cy="293825"/>
          </a:xfrm>
        </p:grpSpPr>
        <p:sp>
          <p:nvSpPr>
            <p:cNvPr id="8609" name="Google Shape;8609;p5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8"/>
          <p:cNvGrpSpPr/>
          <p:nvPr/>
        </p:nvGrpSpPr>
        <p:grpSpPr>
          <a:xfrm>
            <a:off x="1470457" y="3865875"/>
            <a:ext cx="332587" cy="331693"/>
            <a:chOff x="944600" y="3981825"/>
            <a:chExt cx="297750" cy="296950"/>
          </a:xfrm>
        </p:grpSpPr>
        <p:sp>
          <p:nvSpPr>
            <p:cNvPr id="8616" name="Google Shape;8616;p5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58"/>
          <p:cNvGrpSpPr/>
          <p:nvPr/>
        </p:nvGrpSpPr>
        <p:grpSpPr>
          <a:xfrm>
            <a:off x="3565479" y="3049445"/>
            <a:ext cx="330827" cy="329934"/>
            <a:chOff x="2768750" y="3227275"/>
            <a:chExt cx="296175" cy="295375"/>
          </a:xfrm>
        </p:grpSpPr>
        <p:sp>
          <p:nvSpPr>
            <p:cNvPr id="8621" name="Google Shape;8621;p5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5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5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5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58"/>
          <p:cNvGrpSpPr/>
          <p:nvPr/>
        </p:nvGrpSpPr>
        <p:grpSpPr>
          <a:xfrm>
            <a:off x="3585277" y="3466072"/>
            <a:ext cx="291230" cy="329403"/>
            <a:chOff x="2786075" y="3591800"/>
            <a:chExt cx="260725" cy="294900"/>
          </a:xfrm>
        </p:grpSpPr>
        <p:sp>
          <p:nvSpPr>
            <p:cNvPr id="8630" name="Google Shape;8630;p5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58"/>
          <p:cNvGrpSpPr/>
          <p:nvPr/>
        </p:nvGrpSpPr>
        <p:grpSpPr>
          <a:xfrm>
            <a:off x="3623549" y="3866308"/>
            <a:ext cx="214687" cy="330827"/>
            <a:chOff x="2819150" y="3955025"/>
            <a:chExt cx="192200" cy="296175"/>
          </a:xfrm>
        </p:grpSpPr>
        <p:sp>
          <p:nvSpPr>
            <p:cNvPr id="8636" name="Google Shape;8636;p5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5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58"/>
          <p:cNvGrpSpPr/>
          <p:nvPr/>
        </p:nvGrpSpPr>
        <p:grpSpPr>
          <a:xfrm>
            <a:off x="5661947" y="3049878"/>
            <a:ext cx="329934" cy="329068"/>
            <a:chOff x="4629125" y="3235150"/>
            <a:chExt cx="295375" cy="294600"/>
          </a:xfrm>
        </p:grpSpPr>
        <p:sp>
          <p:nvSpPr>
            <p:cNvPr id="8641" name="Google Shape;8641;p5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5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5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58"/>
          <p:cNvGrpSpPr/>
          <p:nvPr/>
        </p:nvGrpSpPr>
        <p:grpSpPr>
          <a:xfrm>
            <a:off x="5661933" y="3465807"/>
            <a:ext cx="329962" cy="329934"/>
            <a:chOff x="4628325" y="3599825"/>
            <a:chExt cx="295400" cy="295375"/>
          </a:xfrm>
        </p:grpSpPr>
        <p:sp>
          <p:nvSpPr>
            <p:cNvPr id="8647" name="Google Shape;8647;p5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5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5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5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5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5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5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5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5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5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58"/>
          <p:cNvGrpSpPr/>
          <p:nvPr/>
        </p:nvGrpSpPr>
        <p:grpSpPr>
          <a:xfrm>
            <a:off x="5681732" y="3866308"/>
            <a:ext cx="290364" cy="330827"/>
            <a:chOff x="4645650" y="3962900"/>
            <a:chExt cx="259950" cy="296175"/>
          </a:xfrm>
        </p:grpSpPr>
        <p:sp>
          <p:nvSpPr>
            <p:cNvPr id="8660" name="Google Shape;8660;p5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5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5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58"/>
          <p:cNvGrpSpPr/>
          <p:nvPr/>
        </p:nvGrpSpPr>
        <p:grpSpPr>
          <a:xfrm>
            <a:off x="7338295" y="3466254"/>
            <a:ext cx="329934" cy="329040"/>
            <a:chOff x="6143725" y="3582500"/>
            <a:chExt cx="295375" cy="294575"/>
          </a:xfrm>
        </p:grpSpPr>
        <p:sp>
          <p:nvSpPr>
            <p:cNvPr id="8667" name="Google Shape;8667;p5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58"/>
          <p:cNvGrpSpPr/>
          <p:nvPr/>
        </p:nvGrpSpPr>
        <p:grpSpPr>
          <a:xfrm>
            <a:off x="1890873" y="3049013"/>
            <a:ext cx="331693" cy="330800"/>
            <a:chOff x="1310075" y="3253275"/>
            <a:chExt cx="296950" cy="296150"/>
          </a:xfrm>
        </p:grpSpPr>
        <p:sp>
          <p:nvSpPr>
            <p:cNvPr id="8675" name="Google Shape;8675;p5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5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5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8" name="Google Shape;8678;p58"/>
          <p:cNvSpPr/>
          <p:nvPr/>
        </p:nvSpPr>
        <p:spPr>
          <a:xfrm>
            <a:off x="1892174" y="3466681"/>
            <a:ext cx="329068" cy="328175"/>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9" name="Google Shape;8679;p58"/>
          <p:cNvGrpSpPr/>
          <p:nvPr/>
        </p:nvGrpSpPr>
        <p:grpSpPr>
          <a:xfrm>
            <a:off x="1890427" y="3865554"/>
            <a:ext cx="332587" cy="332335"/>
            <a:chOff x="1310075" y="3980250"/>
            <a:chExt cx="297750" cy="297525"/>
          </a:xfrm>
        </p:grpSpPr>
        <p:sp>
          <p:nvSpPr>
            <p:cNvPr id="8680" name="Google Shape;8680;p5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5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58"/>
          <p:cNvGrpSpPr/>
          <p:nvPr/>
        </p:nvGrpSpPr>
        <p:grpSpPr>
          <a:xfrm>
            <a:off x="4030669" y="3049445"/>
            <a:ext cx="251660" cy="329934"/>
            <a:chOff x="3167275" y="3227275"/>
            <a:chExt cx="225300" cy="295375"/>
          </a:xfrm>
        </p:grpSpPr>
        <p:sp>
          <p:nvSpPr>
            <p:cNvPr id="8685" name="Google Shape;8685;p5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5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5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0" name="Google Shape;8690;p58"/>
          <p:cNvSpPr/>
          <p:nvPr/>
        </p:nvSpPr>
        <p:spPr>
          <a:xfrm>
            <a:off x="3982694" y="3465033"/>
            <a:ext cx="347555" cy="331470"/>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1" name="Google Shape;8691;p58"/>
          <p:cNvGrpSpPr/>
          <p:nvPr/>
        </p:nvGrpSpPr>
        <p:grpSpPr>
          <a:xfrm>
            <a:off x="3990205" y="3866740"/>
            <a:ext cx="332587" cy="329962"/>
            <a:chOff x="3133425" y="3955025"/>
            <a:chExt cx="297750" cy="295400"/>
          </a:xfrm>
        </p:grpSpPr>
        <p:sp>
          <p:nvSpPr>
            <p:cNvPr id="8692" name="Google Shape;8692;p5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5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58"/>
          <p:cNvGrpSpPr/>
          <p:nvPr/>
        </p:nvGrpSpPr>
        <p:grpSpPr>
          <a:xfrm>
            <a:off x="6081903" y="3048412"/>
            <a:ext cx="330827" cy="332000"/>
            <a:chOff x="4991425" y="3234750"/>
            <a:chExt cx="296175" cy="297225"/>
          </a:xfrm>
        </p:grpSpPr>
        <p:sp>
          <p:nvSpPr>
            <p:cNvPr id="8696" name="Google Shape;8696;p5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5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5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5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5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58"/>
          <p:cNvGrpSpPr/>
          <p:nvPr/>
        </p:nvGrpSpPr>
        <p:grpSpPr>
          <a:xfrm>
            <a:off x="6081903" y="3485159"/>
            <a:ext cx="330827" cy="291230"/>
            <a:chOff x="4991425" y="3617150"/>
            <a:chExt cx="296175" cy="260725"/>
          </a:xfrm>
        </p:grpSpPr>
        <p:sp>
          <p:nvSpPr>
            <p:cNvPr id="8703" name="Google Shape;8703;p5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5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5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5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58"/>
          <p:cNvGrpSpPr/>
          <p:nvPr/>
        </p:nvGrpSpPr>
        <p:grpSpPr>
          <a:xfrm>
            <a:off x="6154927" y="3866740"/>
            <a:ext cx="184780" cy="329962"/>
            <a:chOff x="5056800" y="3962900"/>
            <a:chExt cx="165425" cy="295400"/>
          </a:xfrm>
        </p:grpSpPr>
        <p:sp>
          <p:nvSpPr>
            <p:cNvPr id="8711" name="Google Shape;8711;p5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5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58"/>
          <p:cNvGrpSpPr/>
          <p:nvPr/>
        </p:nvGrpSpPr>
        <p:grpSpPr>
          <a:xfrm>
            <a:off x="7337415" y="3866754"/>
            <a:ext cx="331693" cy="329934"/>
            <a:chOff x="6168925" y="3936925"/>
            <a:chExt cx="296950" cy="295375"/>
          </a:xfrm>
        </p:grpSpPr>
        <p:sp>
          <p:nvSpPr>
            <p:cNvPr id="8715" name="Google Shape;8715;p5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5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5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58"/>
          <p:cNvGrpSpPr/>
          <p:nvPr/>
        </p:nvGrpSpPr>
        <p:grpSpPr>
          <a:xfrm>
            <a:off x="2310396" y="3049446"/>
            <a:ext cx="329040" cy="329934"/>
            <a:chOff x="1674750" y="3254050"/>
            <a:chExt cx="294575" cy="295375"/>
          </a:xfrm>
        </p:grpSpPr>
        <p:sp>
          <p:nvSpPr>
            <p:cNvPr id="8722" name="Google Shape;8722;p5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5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58"/>
          <p:cNvGrpSpPr/>
          <p:nvPr/>
        </p:nvGrpSpPr>
        <p:grpSpPr>
          <a:xfrm>
            <a:off x="2324024" y="3465807"/>
            <a:ext cx="301785" cy="329934"/>
            <a:chOff x="1687350" y="3618725"/>
            <a:chExt cx="270175" cy="295375"/>
          </a:xfrm>
        </p:grpSpPr>
        <p:sp>
          <p:nvSpPr>
            <p:cNvPr id="8726" name="Google Shape;8726;p5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5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8"/>
          <p:cNvGrpSpPr/>
          <p:nvPr/>
        </p:nvGrpSpPr>
        <p:grpSpPr>
          <a:xfrm>
            <a:off x="2308623" y="3866754"/>
            <a:ext cx="332587" cy="329934"/>
            <a:chOff x="1672375" y="3982600"/>
            <a:chExt cx="297750" cy="295375"/>
          </a:xfrm>
        </p:grpSpPr>
        <p:sp>
          <p:nvSpPr>
            <p:cNvPr id="8730" name="Google Shape;8730;p5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58"/>
          <p:cNvGrpSpPr/>
          <p:nvPr/>
        </p:nvGrpSpPr>
        <p:grpSpPr>
          <a:xfrm>
            <a:off x="4411488" y="3048999"/>
            <a:ext cx="330827" cy="330827"/>
            <a:chOff x="3497300" y="3227275"/>
            <a:chExt cx="296175" cy="296175"/>
          </a:xfrm>
        </p:grpSpPr>
        <p:sp>
          <p:nvSpPr>
            <p:cNvPr id="8734" name="Google Shape;8734;p5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5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5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5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5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58"/>
          <p:cNvGrpSpPr/>
          <p:nvPr/>
        </p:nvGrpSpPr>
        <p:grpSpPr>
          <a:xfrm>
            <a:off x="4411934" y="3466687"/>
            <a:ext cx="329934" cy="328175"/>
            <a:chOff x="3497300" y="3591950"/>
            <a:chExt cx="295375" cy="293800"/>
          </a:xfrm>
        </p:grpSpPr>
        <p:sp>
          <p:nvSpPr>
            <p:cNvPr id="8743" name="Google Shape;8743;p5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5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58"/>
          <p:cNvGrpSpPr/>
          <p:nvPr/>
        </p:nvGrpSpPr>
        <p:grpSpPr>
          <a:xfrm>
            <a:off x="4411934" y="3866740"/>
            <a:ext cx="329934" cy="329962"/>
            <a:chOff x="3497300" y="3955025"/>
            <a:chExt cx="295375" cy="295400"/>
          </a:xfrm>
        </p:grpSpPr>
        <p:sp>
          <p:nvSpPr>
            <p:cNvPr id="8752" name="Google Shape;8752;p5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5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5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58"/>
          <p:cNvGrpSpPr/>
          <p:nvPr/>
        </p:nvGrpSpPr>
        <p:grpSpPr>
          <a:xfrm>
            <a:off x="6514173" y="3049683"/>
            <a:ext cx="309716" cy="329459"/>
            <a:chOff x="5364750" y="3235150"/>
            <a:chExt cx="277275" cy="294950"/>
          </a:xfrm>
        </p:grpSpPr>
        <p:sp>
          <p:nvSpPr>
            <p:cNvPr id="8756" name="Google Shape;8756;p5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5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5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5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58"/>
          <p:cNvGrpSpPr/>
          <p:nvPr/>
        </p:nvGrpSpPr>
        <p:grpSpPr>
          <a:xfrm>
            <a:off x="6503171" y="3464481"/>
            <a:ext cx="331721" cy="332587"/>
            <a:chOff x="5355300" y="3598250"/>
            <a:chExt cx="296975" cy="297750"/>
          </a:xfrm>
        </p:grpSpPr>
        <p:sp>
          <p:nvSpPr>
            <p:cNvPr id="8765" name="Google Shape;8765;p5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5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5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5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5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58"/>
          <p:cNvGrpSpPr/>
          <p:nvPr/>
        </p:nvGrpSpPr>
        <p:grpSpPr>
          <a:xfrm>
            <a:off x="6507136" y="3924810"/>
            <a:ext cx="323790" cy="213822"/>
            <a:chOff x="5358450" y="4015675"/>
            <a:chExt cx="289875" cy="191425"/>
          </a:xfrm>
        </p:grpSpPr>
        <p:sp>
          <p:nvSpPr>
            <p:cNvPr id="8774" name="Google Shape;8774;p5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5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58"/>
          <p:cNvGrpSpPr/>
          <p:nvPr/>
        </p:nvGrpSpPr>
        <p:grpSpPr>
          <a:xfrm>
            <a:off x="7764616" y="3060629"/>
            <a:ext cx="331721" cy="307566"/>
            <a:chOff x="6543825" y="3202075"/>
            <a:chExt cx="296975" cy="275350"/>
          </a:xfrm>
        </p:grpSpPr>
        <p:sp>
          <p:nvSpPr>
            <p:cNvPr id="8779" name="Google Shape;8779;p5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5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5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5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58"/>
          <p:cNvGrpSpPr/>
          <p:nvPr/>
        </p:nvGrpSpPr>
        <p:grpSpPr>
          <a:xfrm>
            <a:off x="2727312" y="3048999"/>
            <a:ext cx="330827" cy="330827"/>
            <a:chOff x="2037825" y="3254050"/>
            <a:chExt cx="296175" cy="296175"/>
          </a:xfrm>
        </p:grpSpPr>
        <p:sp>
          <p:nvSpPr>
            <p:cNvPr id="8787" name="Google Shape;8787;p5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5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5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58"/>
          <p:cNvGrpSpPr/>
          <p:nvPr/>
        </p:nvGrpSpPr>
        <p:grpSpPr>
          <a:xfrm>
            <a:off x="2725553" y="3465905"/>
            <a:ext cx="334346" cy="329738"/>
            <a:chOff x="2034675" y="3617925"/>
            <a:chExt cx="299325" cy="295200"/>
          </a:xfrm>
        </p:grpSpPr>
        <p:sp>
          <p:nvSpPr>
            <p:cNvPr id="8794" name="Google Shape;8794;p5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5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5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58"/>
          <p:cNvGrpSpPr/>
          <p:nvPr/>
        </p:nvGrpSpPr>
        <p:grpSpPr>
          <a:xfrm>
            <a:off x="2727312" y="3866754"/>
            <a:ext cx="330827" cy="329934"/>
            <a:chOff x="2037825" y="3981825"/>
            <a:chExt cx="296175" cy="295375"/>
          </a:xfrm>
        </p:grpSpPr>
        <p:sp>
          <p:nvSpPr>
            <p:cNvPr id="8800" name="Google Shape;8800;p5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5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58"/>
          <p:cNvGrpSpPr/>
          <p:nvPr/>
        </p:nvGrpSpPr>
        <p:grpSpPr>
          <a:xfrm>
            <a:off x="4823587" y="3079353"/>
            <a:ext cx="330827" cy="270119"/>
            <a:chOff x="3860400" y="3254050"/>
            <a:chExt cx="296175" cy="241825"/>
          </a:xfrm>
        </p:grpSpPr>
        <p:sp>
          <p:nvSpPr>
            <p:cNvPr id="8804" name="Google Shape;8804;p5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5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5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58"/>
          <p:cNvGrpSpPr/>
          <p:nvPr/>
        </p:nvGrpSpPr>
        <p:grpSpPr>
          <a:xfrm>
            <a:off x="4823140" y="3465360"/>
            <a:ext cx="331721" cy="330827"/>
            <a:chOff x="3859600" y="3591950"/>
            <a:chExt cx="296975" cy="296175"/>
          </a:xfrm>
        </p:grpSpPr>
        <p:sp>
          <p:nvSpPr>
            <p:cNvPr id="8812" name="Google Shape;8812;p5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58"/>
          <p:cNvGrpSpPr/>
          <p:nvPr/>
        </p:nvGrpSpPr>
        <p:grpSpPr>
          <a:xfrm>
            <a:off x="4823587" y="3866308"/>
            <a:ext cx="330827" cy="330827"/>
            <a:chOff x="3860400" y="3955025"/>
            <a:chExt cx="296175" cy="296175"/>
          </a:xfrm>
        </p:grpSpPr>
        <p:sp>
          <p:nvSpPr>
            <p:cNvPr id="8816" name="Google Shape;8816;p5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5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5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58"/>
          <p:cNvGrpSpPr/>
          <p:nvPr/>
        </p:nvGrpSpPr>
        <p:grpSpPr>
          <a:xfrm>
            <a:off x="6916983" y="3049445"/>
            <a:ext cx="336105" cy="329934"/>
            <a:chOff x="5716825" y="3235950"/>
            <a:chExt cx="300900" cy="295375"/>
          </a:xfrm>
        </p:grpSpPr>
        <p:sp>
          <p:nvSpPr>
            <p:cNvPr id="8822" name="Google Shape;8822;p5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5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5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58"/>
          <p:cNvGrpSpPr/>
          <p:nvPr/>
        </p:nvGrpSpPr>
        <p:grpSpPr>
          <a:xfrm>
            <a:off x="6929298" y="3475916"/>
            <a:ext cx="311475" cy="309716"/>
            <a:chOff x="5727850" y="3609275"/>
            <a:chExt cx="278850" cy="277275"/>
          </a:xfrm>
        </p:grpSpPr>
        <p:sp>
          <p:nvSpPr>
            <p:cNvPr id="8827" name="Google Shape;8827;p5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5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5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58"/>
          <p:cNvGrpSpPr/>
          <p:nvPr/>
        </p:nvGrpSpPr>
        <p:grpSpPr>
          <a:xfrm>
            <a:off x="6939868" y="3866754"/>
            <a:ext cx="290336" cy="329934"/>
            <a:chOff x="5736525" y="3963700"/>
            <a:chExt cx="259925" cy="295375"/>
          </a:xfrm>
        </p:grpSpPr>
        <p:sp>
          <p:nvSpPr>
            <p:cNvPr id="8833" name="Google Shape;8833;p5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5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5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5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58"/>
          <p:cNvGrpSpPr/>
          <p:nvPr/>
        </p:nvGrpSpPr>
        <p:grpSpPr>
          <a:xfrm>
            <a:off x="7764616" y="3465360"/>
            <a:ext cx="331721" cy="330827"/>
            <a:chOff x="6553275" y="3604550"/>
            <a:chExt cx="296975" cy="296175"/>
          </a:xfrm>
        </p:grpSpPr>
        <p:sp>
          <p:nvSpPr>
            <p:cNvPr id="8841" name="Google Shape;8841;p5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5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50" name="Shape 8850"/>
        <p:cNvGrpSpPr/>
        <p:nvPr/>
      </p:nvGrpSpPr>
      <p:grpSpPr>
        <a:xfrm>
          <a:off x="0" y="0"/>
          <a:ext cx="0" cy="0"/>
          <a:chOff x="0" y="0"/>
          <a:chExt cx="0" cy="0"/>
        </a:xfrm>
      </p:grpSpPr>
      <p:pic>
        <p:nvPicPr>
          <p:cNvPr id="8851" name="Google Shape;8851;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5"/>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156" name="Google Shape;156;p25"/>
          <p:cNvSpPr txBox="1"/>
          <p:nvPr>
            <p:ph type="ctrTitle"/>
          </p:nvPr>
        </p:nvSpPr>
        <p:spPr>
          <a:xfrm>
            <a:off x="630625" y="1659512"/>
            <a:ext cx="3867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1st ANNOUNCEMENT</a:t>
            </a:r>
            <a:endParaRPr sz="2800">
              <a:solidFill>
                <a:schemeClr val="lt1"/>
              </a:solidFill>
            </a:endParaRPr>
          </a:p>
        </p:txBody>
      </p:sp>
      <p:sp>
        <p:nvSpPr>
          <p:cNvPr id="157" name="Google Shape;157;p25"/>
          <p:cNvSpPr txBox="1"/>
          <p:nvPr>
            <p:ph idx="1" type="subTitle"/>
          </p:nvPr>
        </p:nvSpPr>
        <p:spPr>
          <a:xfrm>
            <a:off x="630625" y="2513488"/>
            <a:ext cx="33405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Mercury is the closest planet to the Sun and the smallest one in the Solar System—it’s only a bit larger than our Moon. The planet’s name has nothing to do with the liquid metal since it was named after the Roman messenger god, Mercury</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HIGHLIGHTS OF THE MONTH</a:t>
            </a:r>
            <a:endParaRPr/>
          </a:p>
        </p:txBody>
      </p:sp>
      <p:sp>
        <p:nvSpPr>
          <p:cNvPr id="164" name="Google Shape;164;p26"/>
          <p:cNvSpPr/>
          <p:nvPr/>
        </p:nvSpPr>
        <p:spPr>
          <a:xfrm>
            <a:off x="1214832" y="23130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5" name="Google Shape;165;p26"/>
          <p:cNvSpPr/>
          <p:nvPr/>
        </p:nvSpPr>
        <p:spPr>
          <a:xfrm>
            <a:off x="2808275" y="14807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4402902" y="23130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7" name="Google Shape;167;p26"/>
          <p:cNvSpPr/>
          <p:nvPr/>
        </p:nvSpPr>
        <p:spPr>
          <a:xfrm>
            <a:off x="5995668" y="14807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170" name="Google Shape;170;p26"/>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72" name="Google Shape;172;p26"/>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73" name="Google Shape;173;p26"/>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gas giant and the biggest planet in our Solar System. It’s also the fourth-brightest object in the sky</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174" name="Google Shape;174;p26"/>
          <p:cNvSpPr txBox="1"/>
          <p:nvPr>
            <p:ph idx="7" type="ctrTitle"/>
          </p:nvPr>
        </p:nvSpPr>
        <p:spPr>
          <a:xfrm flipH="1">
            <a:off x="6445175" y="1763240"/>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75" name="Google Shape;175;p26"/>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 It’s full of iron oxide dust, which gives the planet its reddish cast</a:t>
            </a:r>
            <a:endParaRPr/>
          </a:p>
          <a:p>
            <a:pPr indent="0" lvl="0" marL="0" rtl="0" algn="l">
              <a:spcBef>
                <a:spcPts val="0"/>
              </a:spcBef>
              <a:spcAft>
                <a:spcPts val="0"/>
              </a:spcAft>
              <a:buNone/>
            </a:pPr>
            <a:r>
              <a:t/>
            </a:r>
            <a:endParaRPr/>
          </a:p>
        </p:txBody>
      </p:sp>
      <p:sp>
        <p:nvSpPr>
          <p:cNvPr id="176" name="Google Shape;176;p26"/>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DEPTH</a:t>
            </a:r>
            <a:endParaRPr/>
          </a:p>
        </p:txBody>
      </p:sp>
      <p:sp>
        <p:nvSpPr>
          <p:cNvPr id="182" name="Google Shape;182;p27"/>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p:nvPr/>
        </p:nvSpPr>
        <p:spPr>
          <a:xfrm flipH="1">
            <a:off x="4742925" y="-32678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8"/>
          <p:cNvPicPr preferRelativeResize="0"/>
          <p:nvPr/>
        </p:nvPicPr>
        <p:blipFill rotWithShape="1">
          <a:blip r:embed="rId3">
            <a:alphaModFix/>
          </a:blip>
          <a:srcRect b="0" l="31037" r="31237" t="0"/>
          <a:stretch/>
        </p:blipFill>
        <p:spPr>
          <a:xfrm>
            <a:off x="1657350" y="0"/>
            <a:ext cx="3448054" cy="5143498"/>
          </a:xfrm>
          <a:prstGeom prst="rect">
            <a:avLst/>
          </a:prstGeom>
          <a:noFill/>
          <a:ln>
            <a:noFill/>
          </a:ln>
        </p:spPr>
      </p:pic>
      <p:grpSp>
        <p:nvGrpSpPr>
          <p:cNvPr id="189" name="Google Shape;189;p28"/>
          <p:cNvGrpSpPr/>
          <p:nvPr/>
        </p:nvGrpSpPr>
        <p:grpSpPr>
          <a:xfrm>
            <a:off x="0" y="-9525"/>
            <a:ext cx="3105188" cy="5210133"/>
            <a:chOff x="0" y="-9525"/>
            <a:chExt cx="3105188" cy="5210133"/>
          </a:xfrm>
        </p:grpSpPr>
        <p:sp>
          <p:nvSpPr>
            <p:cNvPr id="190" name="Google Shape;190;p28"/>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191" name="Google Shape;191;p28"/>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8"/>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 DEPTH</a:t>
            </a:r>
            <a:endParaRPr>
              <a:solidFill>
                <a:schemeClr val="lt1"/>
              </a:solidFill>
            </a:endParaRPr>
          </a:p>
        </p:txBody>
      </p:sp>
      <p:sp>
        <p:nvSpPr>
          <p:cNvPr id="193" name="Google Shape;193;p28"/>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t>MERCURY</a:t>
            </a:r>
            <a:endParaRPr sz="1300"/>
          </a:p>
        </p:txBody>
      </p:sp>
      <p:sp>
        <p:nvSpPr>
          <p:cNvPr id="194" name="Google Shape;194;p28"/>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ctrTitle"/>
          </p:nvPr>
        </p:nvSpPr>
        <p:spPr>
          <a:xfrm flipH="1">
            <a:off x="6795803" y="405336"/>
            <a:ext cx="17373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 DEPTH</a:t>
            </a:r>
            <a:endParaRPr/>
          </a:p>
        </p:txBody>
      </p:sp>
      <p:sp>
        <p:nvSpPr>
          <p:cNvPr id="200" name="Google Shape;200;p29"/>
          <p:cNvSpPr txBox="1"/>
          <p:nvPr/>
        </p:nvSpPr>
        <p:spPr>
          <a:xfrm>
            <a:off x="4206075" y="2526475"/>
            <a:ext cx="4008300" cy="36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Assistant ExtraLight"/>
                <a:ea typeface="Assistant ExtraLight"/>
                <a:cs typeface="Assistant ExtraLight"/>
                <a:sym typeface="Assistant ExtraLight"/>
              </a:rPr>
              <a:t>If you want to modify this graph, click on it, follow the link, change the data and paste the new graph here</a:t>
            </a:r>
            <a:endParaRPr sz="700">
              <a:latin typeface="Assistant ExtraLight"/>
              <a:ea typeface="Assistant ExtraLight"/>
              <a:cs typeface="Assistant ExtraLight"/>
              <a:sym typeface="Assistant ExtraLight"/>
            </a:endParaRPr>
          </a:p>
        </p:txBody>
      </p:sp>
      <p:sp>
        <p:nvSpPr>
          <p:cNvPr id="201" name="Google Shape;201;p29"/>
          <p:cNvSpPr/>
          <p:nvPr/>
        </p:nvSpPr>
        <p:spPr>
          <a:xfrm>
            <a:off x="-236550" y="-32678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4492100" y="3376598"/>
            <a:ext cx="1418298" cy="1228391"/>
          </a:xfrm>
          <a:custGeom>
            <a:rect b="b" l="l" r="r" t="t"/>
            <a:pathLst>
              <a:path extrusionOk="0" h="113268" w="130779">
                <a:moveTo>
                  <a:pt x="97822" y="469"/>
                </a:moveTo>
                <a:lnTo>
                  <a:pt x="130241" y="56641"/>
                </a:lnTo>
                <a:lnTo>
                  <a:pt x="97822" y="112813"/>
                </a:lnTo>
                <a:lnTo>
                  <a:pt x="32957" y="112813"/>
                </a:lnTo>
                <a:lnTo>
                  <a:pt x="524" y="56641"/>
                </a:lnTo>
                <a:lnTo>
                  <a:pt x="32957" y="469"/>
                </a:lnTo>
                <a:close/>
                <a:moveTo>
                  <a:pt x="32695" y="1"/>
                </a:moveTo>
                <a:lnTo>
                  <a:pt x="55" y="56517"/>
                </a:lnTo>
                <a:lnTo>
                  <a:pt x="0" y="56641"/>
                </a:lnTo>
                <a:lnTo>
                  <a:pt x="32626" y="113157"/>
                </a:lnTo>
                <a:lnTo>
                  <a:pt x="32695" y="113267"/>
                </a:lnTo>
                <a:lnTo>
                  <a:pt x="98084" y="113267"/>
                </a:lnTo>
                <a:lnTo>
                  <a:pt x="130710" y="56751"/>
                </a:lnTo>
                <a:lnTo>
                  <a:pt x="130778" y="56641"/>
                </a:lnTo>
                <a:lnTo>
                  <a:pt x="98153" y="125"/>
                </a:lnTo>
                <a:lnTo>
                  <a:pt x="98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4486275" y="3371674"/>
            <a:ext cx="1242880" cy="1238391"/>
          </a:xfrm>
          <a:custGeom>
            <a:rect b="b" l="l" r="r" t="t"/>
            <a:pathLst>
              <a:path extrusionOk="0" h="114190" w="114604">
                <a:moveTo>
                  <a:pt x="32956" y="0"/>
                </a:moveTo>
                <a:lnTo>
                  <a:pt x="0" y="57095"/>
                </a:lnTo>
                <a:lnTo>
                  <a:pt x="32763" y="113845"/>
                </a:lnTo>
                <a:lnTo>
                  <a:pt x="32956" y="114190"/>
                </a:lnTo>
                <a:lnTo>
                  <a:pt x="98883" y="114190"/>
                </a:lnTo>
                <a:lnTo>
                  <a:pt x="114603" y="86965"/>
                </a:lnTo>
                <a:lnTo>
                  <a:pt x="113404" y="86276"/>
                </a:lnTo>
                <a:lnTo>
                  <a:pt x="98084" y="112798"/>
                </a:lnTo>
                <a:lnTo>
                  <a:pt x="33755" y="112798"/>
                </a:lnTo>
                <a:lnTo>
                  <a:pt x="1598" y="57095"/>
                </a:lnTo>
                <a:lnTo>
                  <a:pt x="33755" y="1378"/>
                </a:lnTo>
                <a:lnTo>
                  <a:pt x="65926" y="1378"/>
                </a:lnTo>
                <a:lnTo>
                  <a:pt x="65926" y="0"/>
                </a:lnTo>
                <a:close/>
              </a:path>
            </a:pathLst>
          </a:custGeom>
          <a:solidFill>
            <a:srgbClr val="097A80"/>
          </a:solidFill>
          <a:ln cap="flat" cmpd="sng" w="9525">
            <a:solidFill>
              <a:srgbClr val="097A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6438100" y="3376598"/>
            <a:ext cx="1418450" cy="1228391"/>
          </a:xfrm>
          <a:custGeom>
            <a:rect b="b" l="l" r="r" t="t"/>
            <a:pathLst>
              <a:path extrusionOk="0" h="113268" w="130793">
                <a:moveTo>
                  <a:pt x="97822" y="469"/>
                </a:moveTo>
                <a:lnTo>
                  <a:pt x="130255" y="56641"/>
                </a:lnTo>
                <a:lnTo>
                  <a:pt x="97822" y="112813"/>
                </a:lnTo>
                <a:lnTo>
                  <a:pt x="32970" y="112813"/>
                </a:lnTo>
                <a:lnTo>
                  <a:pt x="538" y="56641"/>
                </a:lnTo>
                <a:lnTo>
                  <a:pt x="32970" y="469"/>
                </a:lnTo>
                <a:close/>
                <a:moveTo>
                  <a:pt x="32695" y="1"/>
                </a:moveTo>
                <a:lnTo>
                  <a:pt x="69" y="56517"/>
                </a:lnTo>
                <a:lnTo>
                  <a:pt x="0" y="56641"/>
                </a:lnTo>
                <a:lnTo>
                  <a:pt x="32640" y="113157"/>
                </a:lnTo>
                <a:lnTo>
                  <a:pt x="32695" y="113267"/>
                </a:lnTo>
                <a:lnTo>
                  <a:pt x="98098" y="113267"/>
                </a:lnTo>
                <a:lnTo>
                  <a:pt x="130723" y="56751"/>
                </a:lnTo>
                <a:lnTo>
                  <a:pt x="130792" y="56641"/>
                </a:lnTo>
                <a:lnTo>
                  <a:pt x="98166" y="125"/>
                </a:lnTo>
                <a:lnTo>
                  <a:pt x="98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6432417" y="3371674"/>
            <a:ext cx="714989" cy="962418"/>
          </a:xfrm>
          <a:custGeom>
            <a:rect b="b" l="l" r="r" t="t"/>
            <a:pathLst>
              <a:path extrusionOk="0" h="88743" w="65928">
                <a:moveTo>
                  <a:pt x="32957" y="0"/>
                </a:moveTo>
                <a:lnTo>
                  <a:pt x="1" y="57095"/>
                </a:lnTo>
                <a:lnTo>
                  <a:pt x="18270" y="88742"/>
                </a:lnTo>
                <a:lnTo>
                  <a:pt x="19469" y="88053"/>
                </a:lnTo>
                <a:lnTo>
                  <a:pt x="1599" y="57095"/>
                </a:lnTo>
                <a:lnTo>
                  <a:pt x="33756" y="1378"/>
                </a:lnTo>
                <a:lnTo>
                  <a:pt x="65927" y="1378"/>
                </a:lnTo>
                <a:lnTo>
                  <a:pt x="65927" y="0"/>
                </a:lnTo>
                <a:close/>
              </a:path>
            </a:pathLst>
          </a:custGeom>
          <a:solidFill>
            <a:srgbClr val="097A80"/>
          </a:solidFill>
          <a:ln cap="flat" cmpd="sng" w="9525">
            <a:solidFill>
              <a:srgbClr val="097A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9" title="Gráfico">
            <a:hlinkClick r:id="rId3"/>
          </p:cNvPr>
          <p:cNvPicPr preferRelativeResize="0"/>
          <p:nvPr/>
        </p:nvPicPr>
        <p:blipFill>
          <a:blip r:embed="rId4">
            <a:alphaModFix/>
          </a:blip>
          <a:stretch>
            <a:fillRect/>
          </a:stretch>
        </p:blipFill>
        <p:spPr>
          <a:xfrm>
            <a:off x="4206075" y="1011652"/>
            <a:ext cx="4008375" cy="1580732"/>
          </a:xfrm>
          <a:prstGeom prst="rect">
            <a:avLst/>
          </a:prstGeom>
          <a:noFill/>
          <a:ln>
            <a:noFill/>
          </a:ln>
        </p:spPr>
      </p:pic>
      <p:sp>
        <p:nvSpPr>
          <p:cNvPr id="207" name="Google Shape;207;p29"/>
          <p:cNvSpPr txBox="1"/>
          <p:nvPr/>
        </p:nvSpPr>
        <p:spPr>
          <a:xfrm>
            <a:off x="4543227" y="3967567"/>
            <a:ext cx="1316100" cy="31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Nunito Sans"/>
                <a:ea typeface="Nunito Sans"/>
                <a:cs typeface="Nunito Sans"/>
                <a:sym typeface="Nunito Sans"/>
              </a:rPr>
              <a:t>VENUS</a:t>
            </a:r>
            <a:endParaRPr b="1" sz="900">
              <a:solidFill>
                <a:schemeClr val="dk1"/>
              </a:solidFill>
              <a:latin typeface="Nunito Sans"/>
              <a:ea typeface="Nunito Sans"/>
              <a:cs typeface="Nunito Sans"/>
              <a:sym typeface="Nunito Sans"/>
            </a:endParaRPr>
          </a:p>
        </p:txBody>
      </p:sp>
      <p:sp>
        <p:nvSpPr>
          <p:cNvPr id="208" name="Google Shape;208;p29"/>
          <p:cNvSpPr txBox="1"/>
          <p:nvPr/>
        </p:nvSpPr>
        <p:spPr>
          <a:xfrm>
            <a:off x="6489310" y="3967567"/>
            <a:ext cx="1316100" cy="31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Nunito Sans"/>
                <a:ea typeface="Nunito Sans"/>
                <a:cs typeface="Nunito Sans"/>
                <a:sym typeface="Nunito Sans"/>
              </a:rPr>
              <a:t>MARS</a:t>
            </a:r>
            <a:endParaRPr b="1" sz="900">
              <a:solidFill>
                <a:schemeClr val="dk1"/>
              </a:solidFill>
              <a:latin typeface="Nunito Sans"/>
              <a:ea typeface="Nunito Sans"/>
              <a:cs typeface="Nunito Sans"/>
              <a:sym typeface="Nunito Sans"/>
            </a:endParaRPr>
          </a:p>
        </p:txBody>
      </p:sp>
      <p:sp>
        <p:nvSpPr>
          <p:cNvPr id="209" name="Google Shape;209;p29"/>
          <p:cNvSpPr txBox="1"/>
          <p:nvPr/>
        </p:nvSpPr>
        <p:spPr>
          <a:xfrm>
            <a:off x="4543227" y="3707005"/>
            <a:ext cx="13161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Sans ExtraBold"/>
                <a:ea typeface="Nunito Sans ExtraBold"/>
                <a:cs typeface="Nunito Sans ExtraBold"/>
                <a:sym typeface="Nunito Sans ExtraBold"/>
              </a:rPr>
              <a:t>60%</a:t>
            </a:r>
            <a:endParaRPr>
              <a:solidFill>
                <a:schemeClr val="dk1"/>
              </a:solidFill>
              <a:latin typeface="Nunito Sans ExtraBold"/>
              <a:ea typeface="Nunito Sans ExtraBold"/>
              <a:cs typeface="Nunito Sans ExtraBold"/>
              <a:sym typeface="Nunito Sans ExtraBold"/>
            </a:endParaRPr>
          </a:p>
        </p:txBody>
      </p:sp>
      <p:sp>
        <p:nvSpPr>
          <p:cNvPr id="210" name="Google Shape;210;p29"/>
          <p:cNvSpPr txBox="1"/>
          <p:nvPr/>
        </p:nvSpPr>
        <p:spPr>
          <a:xfrm>
            <a:off x="6489310" y="3707005"/>
            <a:ext cx="13161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Sans ExtraBold"/>
                <a:ea typeface="Nunito Sans ExtraBold"/>
                <a:cs typeface="Nunito Sans ExtraBold"/>
                <a:sym typeface="Nunito Sans ExtraBold"/>
              </a:rPr>
              <a:t>40%</a:t>
            </a:r>
            <a:endParaRPr>
              <a:solidFill>
                <a:schemeClr val="dk1"/>
              </a:solidFill>
              <a:latin typeface="Nunito Sans ExtraBold"/>
              <a:ea typeface="Nunito Sans ExtraBold"/>
              <a:cs typeface="Nunito Sans ExtraBold"/>
              <a:sym typeface="Nunito Sans ExtraBold"/>
            </a:endParaRPr>
          </a:p>
        </p:txBody>
      </p:sp>
      <p:cxnSp>
        <p:nvCxnSpPr>
          <p:cNvPr id="211" name="Google Shape;211;p29"/>
          <p:cNvCxnSpPr/>
          <p:nvPr/>
        </p:nvCxnSpPr>
        <p:spPr>
          <a:xfrm>
            <a:off x="3838500" y="1667351"/>
            <a:ext cx="0" cy="2600400"/>
          </a:xfrm>
          <a:prstGeom prst="straightConnector1">
            <a:avLst/>
          </a:prstGeom>
          <a:noFill/>
          <a:ln cap="flat" cmpd="sng" w="19050">
            <a:solidFill>
              <a:srgbClr val="D9D9D9"/>
            </a:solidFill>
            <a:prstDash val="solid"/>
            <a:round/>
            <a:headEnd len="med" w="med" type="none"/>
            <a:tailEnd len="med" w="med" type="none"/>
          </a:ln>
        </p:spPr>
      </p:cxnSp>
      <p:grpSp>
        <p:nvGrpSpPr>
          <p:cNvPr id="212" name="Google Shape;212;p29"/>
          <p:cNvGrpSpPr/>
          <p:nvPr/>
        </p:nvGrpSpPr>
        <p:grpSpPr>
          <a:xfrm>
            <a:off x="2992265" y="1808463"/>
            <a:ext cx="329219" cy="334551"/>
            <a:chOff x="1232200" y="238125"/>
            <a:chExt cx="5136025" cy="5219200"/>
          </a:xfrm>
        </p:grpSpPr>
        <p:sp>
          <p:nvSpPr>
            <p:cNvPr id="213" name="Google Shape;213;p29"/>
            <p:cNvSpPr/>
            <p:nvPr/>
          </p:nvSpPr>
          <p:spPr>
            <a:xfrm>
              <a:off x="1232200" y="2644400"/>
              <a:ext cx="5136025" cy="2812925"/>
            </a:xfrm>
            <a:custGeom>
              <a:rect b="b" l="l" r="r" t="t"/>
              <a:pathLst>
                <a:path extrusionOk="0" h="112517" w="205441">
                  <a:moveTo>
                    <a:pt x="160025" y="6007"/>
                  </a:moveTo>
                  <a:cubicBezTo>
                    <a:pt x="160137" y="6007"/>
                    <a:pt x="160249" y="6009"/>
                    <a:pt x="160360" y="6012"/>
                  </a:cubicBezTo>
                  <a:cubicBezTo>
                    <a:pt x="157979" y="7023"/>
                    <a:pt x="155728" y="8491"/>
                    <a:pt x="153771" y="10416"/>
                  </a:cubicBezTo>
                  <a:lnTo>
                    <a:pt x="135797" y="28422"/>
                  </a:lnTo>
                  <a:lnTo>
                    <a:pt x="130284" y="28422"/>
                  </a:lnTo>
                  <a:cubicBezTo>
                    <a:pt x="130611" y="28129"/>
                    <a:pt x="130904" y="27835"/>
                    <a:pt x="131198" y="27541"/>
                  </a:cubicBezTo>
                  <a:cubicBezTo>
                    <a:pt x="131948" y="26759"/>
                    <a:pt x="132633" y="25943"/>
                    <a:pt x="133285" y="25062"/>
                  </a:cubicBezTo>
                  <a:cubicBezTo>
                    <a:pt x="133742" y="25128"/>
                    <a:pt x="134036" y="25160"/>
                    <a:pt x="134036" y="25160"/>
                  </a:cubicBezTo>
                  <a:lnTo>
                    <a:pt x="135504" y="25356"/>
                  </a:lnTo>
                  <a:lnTo>
                    <a:pt x="150900" y="9959"/>
                  </a:lnTo>
                  <a:cubicBezTo>
                    <a:pt x="153515" y="7344"/>
                    <a:pt x="156861" y="6007"/>
                    <a:pt x="160025" y="6007"/>
                  </a:cubicBezTo>
                  <a:close/>
                  <a:moveTo>
                    <a:pt x="168324" y="10446"/>
                  </a:moveTo>
                  <a:cubicBezTo>
                    <a:pt x="170490" y="10446"/>
                    <a:pt x="172657" y="10925"/>
                    <a:pt x="174647" y="11884"/>
                  </a:cubicBezTo>
                  <a:cubicBezTo>
                    <a:pt x="172592" y="12862"/>
                    <a:pt x="170668" y="14200"/>
                    <a:pt x="168939" y="15896"/>
                  </a:cubicBezTo>
                  <a:lnTo>
                    <a:pt x="146138" y="38730"/>
                  </a:lnTo>
                  <a:lnTo>
                    <a:pt x="132959" y="38730"/>
                  </a:lnTo>
                  <a:lnTo>
                    <a:pt x="132959" y="44765"/>
                  </a:lnTo>
                  <a:lnTo>
                    <a:pt x="148617" y="44765"/>
                  </a:lnTo>
                  <a:lnTo>
                    <a:pt x="173212" y="20169"/>
                  </a:lnTo>
                  <a:cubicBezTo>
                    <a:pt x="176039" y="17324"/>
                    <a:pt x="179768" y="15907"/>
                    <a:pt x="183494" y="15907"/>
                  </a:cubicBezTo>
                  <a:cubicBezTo>
                    <a:pt x="186260" y="15907"/>
                    <a:pt x="189023" y="16688"/>
                    <a:pt x="191414" y="18245"/>
                  </a:cubicBezTo>
                  <a:lnTo>
                    <a:pt x="189163" y="20528"/>
                  </a:lnTo>
                  <a:cubicBezTo>
                    <a:pt x="189033" y="20495"/>
                    <a:pt x="188902" y="20495"/>
                    <a:pt x="188772" y="20495"/>
                  </a:cubicBezTo>
                  <a:cubicBezTo>
                    <a:pt x="183259" y="20495"/>
                    <a:pt x="178105" y="22648"/>
                    <a:pt x="174223" y="26530"/>
                  </a:cubicBezTo>
                  <a:lnTo>
                    <a:pt x="151389" y="49364"/>
                  </a:lnTo>
                  <a:lnTo>
                    <a:pt x="120661" y="49364"/>
                  </a:lnTo>
                  <a:cubicBezTo>
                    <a:pt x="114725" y="49364"/>
                    <a:pt x="109114" y="47048"/>
                    <a:pt x="104906" y="42840"/>
                  </a:cubicBezTo>
                  <a:lnTo>
                    <a:pt x="96555" y="34457"/>
                  </a:lnTo>
                  <a:lnTo>
                    <a:pt x="114790" y="34457"/>
                  </a:lnTo>
                  <a:cubicBezTo>
                    <a:pt x="115181" y="34457"/>
                    <a:pt x="115573" y="34457"/>
                    <a:pt x="115964" y="34424"/>
                  </a:cubicBezTo>
                  <a:lnTo>
                    <a:pt x="138309" y="34424"/>
                  </a:lnTo>
                  <a:lnTo>
                    <a:pt x="158044" y="14689"/>
                  </a:lnTo>
                  <a:cubicBezTo>
                    <a:pt x="160870" y="11863"/>
                    <a:pt x="164596" y="10446"/>
                    <a:pt x="168324" y="10446"/>
                  </a:cubicBezTo>
                  <a:close/>
                  <a:moveTo>
                    <a:pt x="131491" y="14069"/>
                  </a:moveTo>
                  <a:cubicBezTo>
                    <a:pt x="130969" y="17560"/>
                    <a:pt x="129371" y="20756"/>
                    <a:pt x="126859" y="23333"/>
                  </a:cubicBezTo>
                  <a:cubicBezTo>
                    <a:pt x="123891" y="26400"/>
                    <a:pt x="119976" y="28161"/>
                    <a:pt x="115769" y="28422"/>
                  </a:cubicBezTo>
                  <a:lnTo>
                    <a:pt x="82007" y="28422"/>
                  </a:lnTo>
                  <a:lnTo>
                    <a:pt x="100666" y="47081"/>
                  </a:lnTo>
                  <a:cubicBezTo>
                    <a:pt x="106015" y="52430"/>
                    <a:pt x="113094" y="55366"/>
                    <a:pt x="120661" y="55366"/>
                  </a:cubicBezTo>
                  <a:lnTo>
                    <a:pt x="153869" y="55366"/>
                  </a:lnTo>
                  <a:lnTo>
                    <a:pt x="178464" y="30771"/>
                  </a:lnTo>
                  <a:cubicBezTo>
                    <a:pt x="181237" y="28031"/>
                    <a:pt x="184890" y="26530"/>
                    <a:pt x="188772" y="26530"/>
                  </a:cubicBezTo>
                  <a:cubicBezTo>
                    <a:pt x="191610" y="26530"/>
                    <a:pt x="194350" y="27346"/>
                    <a:pt x="196698" y="28879"/>
                  </a:cubicBezTo>
                  <a:lnTo>
                    <a:pt x="153934" y="71611"/>
                  </a:lnTo>
                  <a:lnTo>
                    <a:pt x="75907" y="71611"/>
                  </a:lnTo>
                  <a:lnTo>
                    <a:pt x="70035" y="77515"/>
                  </a:lnTo>
                  <a:lnTo>
                    <a:pt x="35100" y="42579"/>
                  </a:lnTo>
                  <a:lnTo>
                    <a:pt x="63577" y="14069"/>
                  </a:lnTo>
                  <a:close/>
                  <a:moveTo>
                    <a:pt x="25933" y="41927"/>
                  </a:moveTo>
                  <a:lnTo>
                    <a:pt x="26586" y="42579"/>
                  </a:lnTo>
                  <a:lnTo>
                    <a:pt x="26553" y="42579"/>
                  </a:lnTo>
                  <a:lnTo>
                    <a:pt x="70035" y="86029"/>
                  </a:lnTo>
                  <a:lnTo>
                    <a:pt x="70590" y="86583"/>
                  </a:lnTo>
                  <a:lnTo>
                    <a:pt x="53171" y="104002"/>
                  </a:lnTo>
                  <a:lnTo>
                    <a:pt x="8514" y="59346"/>
                  </a:lnTo>
                  <a:lnTo>
                    <a:pt x="25933" y="41927"/>
                  </a:lnTo>
                  <a:close/>
                  <a:moveTo>
                    <a:pt x="160047" y="0"/>
                  </a:moveTo>
                  <a:cubicBezTo>
                    <a:pt x="155321" y="0"/>
                    <a:pt x="150418" y="1928"/>
                    <a:pt x="146627" y="5719"/>
                  </a:cubicBezTo>
                  <a:lnTo>
                    <a:pt x="137428" y="14917"/>
                  </a:lnTo>
                  <a:cubicBezTo>
                    <a:pt x="137624" y="13645"/>
                    <a:pt x="137689" y="12308"/>
                    <a:pt x="137656" y="10970"/>
                  </a:cubicBezTo>
                  <a:lnTo>
                    <a:pt x="137591" y="8067"/>
                  </a:lnTo>
                  <a:lnTo>
                    <a:pt x="61098" y="8067"/>
                  </a:lnTo>
                  <a:lnTo>
                    <a:pt x="30826" y="38306"/>
                  </a:lnTo>
                  <a:lnTo>
                    <a:pt x="25933" y="33413"/>
                  </a:lnTo>
                  <a:lnTo>
                    <a:pt x="1" y="59346"/>
                  </a:lnTo>
                  <a:lnTo>
                    <a:pt x="53171" y="112516"/>
                  </a:lnTo>
                  <a:lnTo>
                    <a:pt x="79104" y="86583"/>
                  </a:lnTo>
                  <a:lnTo>
                    <a:pt x="74309" y="81756"/>
                  </a:lnTo>
                  <a:lnTo>
                    <a:pt x="78419" y="77645"/>
                  </a:lnTo>
                  <a:lnTo>
                    <a:pt x="156445" y="77645"/>
                  </a:lnTo>
                  <a:lnTo>
                    <a:pt x="205441" y="28650"/>
                  </a:lnTo>
                  <a:lnTo>
                    <a:pt x="203288" y="26530"/>
                  </a:lnTo>
                  <a:cubicBezTo>
                    <a:pt x="201265" y="24475"/>
                    <a:pt x="198884" y="22942"/>
                    <a:pt x="196274" y="21931"/>
                  </a:cubicBezTo>
                  <a:lnTo>
                    <a:pt x="200156" y="18016"/>
                  </a:lnTo>
                  <a:lnTo>
                    <a:pt x="198036" y="15896"/>
                  </a:lnTo>
                  <a:cubicBezTo>
                    <a:pt x="194033" y="11893"/>
                    <a:pt x="188762" y="9892"/>
                    <a:pt x="183507" y="9892"/>
                  </a:cubicBezTo>
                  <a:cubicBezTo>
                    <a:pt x="183109" y="9892"/>
                    <a:pt x="182710" y="9904"/>
                    <a:pt x="182313" y="9927"/>
                  </a:cubicBezTo>
                  <a:cubicBezTo>
                    <a:pt x="179084" y="6926"/>
                    <a:pt x="175137" y="5164"/>
                    <a:pt x="171059" y="4610"/>
                  </a:cubicBezTo>
                  <a:lnTo>
                    <a:pt x="171190" y="4479"/>
                  </a:lnTo>
                  <a:cubicBezTo>
                    <a:pt x="168189" y="1479"/>
                    <a:pt x="164186" y="0"/>
                    <a:pt x="1600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4289500" y="3612650"/>
              <a:ext cx="135400" cy="150875"/>
            </a:xfrm>
            <a:custGeom>
              <a:rect b="b" l="l" r="r" t="t"/>
              <a:pathLst>
                <a:path extrusionOk="0" h="6035" w="5416">
                  <a:moveTo>
                    <a:pt x="0" y="0"/>
                  </a:moveTo>
                  <a:lnTo>
                    <a:pt x="0" y="6035"/>
                  </a:lnTo>
                  <a:lnTo>
                    <a:pt x="5415" y="6035"/>
                  </a:lnTo>
                  <a:lnTo>
                    <a:pt x="54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1644850" y="3917625"/>
              <a:ext cx="436300" cy="415925"/>
            </a:xfrm>
            <a:custGeom>
              <a:rect b="b" l="l" r="r" t="t"/>
              <a:pathLst>
                <a:path extrusionOk="0" h="16637" w="17452">
                  <a:moveTo>
                    <a:pt x="8318" y="6003"/>
                  </a:moveTo>
                  <a:cubicBezTo>
                    <a:pt x="8938" y="6003"/>
                    <a:pt x="9525" y="6264"/>
                    <a:pt x="9949" y="6688"/>
                  </a:cubicBezTo>
                  <a:cubicBezTo>
                    <a:pt x="10863" y="7601"/>
                    <a:pt x="10863" y="9069"/>
                    <a:pt x="9949" y="9950"/>
                  </a:cubicBezTo>
                  <a:cubicBezTo>
                    <a:pt x="9525" y="10407"/>
                    <a:pt x="8938" y="10635"/>
                    <a:pt x="8318" y="10635"/>
                  </a:cubicBezTo>
                  <a:cubicBezTo>
                    <a:pt x="7699" y="10635"/>
                    <a:pt x="7111" y="10407"/>
                    <a:pt x="6687" y="9950"/>
                  </a:cubicBezTo>
                  <a:cubicBezTo>
                    <a:pt x="6263" y="9526"/>
                    <a:pt x="6002" y="8939"/>
                    <a:pt x="6002" y="8319"/>
                  </a:cubicBezTo>
                  <a:cubicBezTo>
                    <a:pt x="6002" y="7699"/>
                    <a:pt x="6263" y="7112"/>
                    <a:pt x="6687" y="6688"/>
                  </a:cubicBezTo>
                  <a:cubicBezTo>
                    <a:pt x="7111" y="6264"/>
                    <a:pt x="7699" y="6003"/>
                    <a:pt x="8318" y="6003"/>
                  </a:cubicBezTo>
                  <a:close/>
                  <a:moveTo>
                    <a:pt x="8318" y="1"/>
                  </a:moveTo>
                  <a:cubicBezTo>
                    <a:pt x="6100" y="1"/>
                    <a:pt x="4013" y="849"/>
                    <a:pt x="2447" y="2415"/>
                  </a:cubicBezTo>
                  <a:cubicBezTo>
                    <a:pt x="848" y="4013"/>
                    <a:pt x="0" y="6101"/>
                    <a:pt x="0" y="8319"/>
                  </a:cubicBezTo>
                  <a:cubicBezTo>
                    <a:pt x="0" y="10537"/>
                    <a:pt x="848" y="12625"/>
                    <a:pt x="2447" y="14223"/>
                  </a:cubicBezTo>
                  <a:cubicBezTo>
                    <a:pt x="4013" y="15789"/>
                    <a:pt x="6100" y="16637"/>
                    <a:pt x="8318" y="16637"/>
                  </a:cubicBezTo>
                  <a:cubicBezTo>
                    <a:pt x="10536" y="16637"/>
                    <a:pt x="12657" y="15789"/>
                    <a:pt x="14223" y="14223"/>
                  </a:cubicBezTo>
                  <a:cubicBezTo>
                    <a:pt x="17452" y="10961"/>
                    <a:pt x="17452" y="5677"/>
                    <a:pt x="14223" y="2415"/>
                  </a:cubicBezTo>
                  <a:cubicBezTo>
                    <a:pt x="12657" y="849"/>
                    <a:pt x="10536" y="1"/>
                    <a:pt x="8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3401425" y="902750"/>
              <a:ext cx="1361900" cy="1361075"/>
            </a:xfrm>
            <a:custGeom>
              <a:rect b="b" l="l" r="r" t="t"/>
              <a:pathLst>
                <a:path extrusionOk="0" h="54443" w="54476">
                  <a:moveTo>
                    <a:pt x="27238" y="6002"/>
                  </a:moveTo>
                  <a:cubicBezTo>
                    <a:pt x="38916" y="6002"/>
                    <a:pt x="48441" y="15527"/>
                    <a:pt x="48441" y="27205"/>
                  </a:cubicBezTo>
                  <a:cubicBezTo>
                    <a:pt x="48441" y="38916"/>
                    <a:pt x="38916" y="48408"/>
                    <a:pt x="27238" y="48408"/>
                  </a:cubicBezTo>
                  <a:cubicBezTo>
                    <a:pt x="15560" y="48408"/>
                    <a:pt x="6035" y="38916"/>
                    <a:pt x="6035" y="27205"/>
                  </a:cubicBezTo>
                  <a:cubicBezTo>
                    <a:pt x="6035" y="15527"/>
                    <a:pt x="15560" y="6002"/>
                    <a:pt x="27238" y="6002"/>
                  </a:cubicBezTo>
                  <a:close/>
                  <a:moveTo>
                    <a:pt x="27238" y="0"/>
                  </a:moveTo>
                  <a:cubicBezTo>
                    <a:pt x="12233" y="0"/>
                    <a:pt x="0" y="12200"/>
                    <a:pt x="0" y="27205"/>
                  </a:cubicBezTo>
                  <a:cubicBezTo>
                    <a:pt x="0" y="42243"/>
                    <a:pt x="12233" y="54443"/>
                    <a:pt x="27238" y="54443"/>
                  </a:cubicBezTo>
                  <a:cubicBezTo>
                    <a:pt x="42243" y="54443"/>
                    <a:pt x="54476" y="42243"/>
                    <a:pt x="54476" y="27205"/>
                  </a:cubicBezTo>
                  <a:cubicBezTo>
                    <a:pt x="54476" y="12200"/>
                    <a:pt x="42243" y="0"/>
                    <a:pt x="27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3875225" y="1153100"/>
              <a:ext cx="429800" cy="813075"/>
            </a:xfrm>
            <a:custGeom>
              <a:rect b="b" l="l" r="r" t="t"/>
              <a:pathLst>
                <a:path extrusionOk="0" h="32523" w="17192">
                  <a:moveTo>
                    <a:pt x="5774" y="0"/>
                  </a:moveTo>
                  <a:cubicBezTo>
                    <a:pt x="5676" y="0"/>
                    <a:pt x="5611" y="66"/>
                    <a:pt x="5611" y="196"/>
                  </a:cubicBezTo>
                  <a:lnTo>
                    <a:pt x="5611" y="5285"/>
                  </a:lnTo>
                  <a:cubicBezTo>
                    <a:pt x="4665" y="5644"/>
                    <a:pt x="3719" y="6166"/>
                    <a:pt x="2773" y="6818"/>
                  </a:cubicBezTo>
                  <a:cubicBezTo>
                    <a:pt x="1827" y="7503"/>
                    <a:pt x="1142" y="8253"/>
                    <a:pt x="718" y="9036"/>
                  </a:cubicBezTo>
                  <a:cubicBezTo>
                    <a:pt x="327" y="9852"/>
                    <a:pt x="131" y="10830"/>
                    <a:pt x="131" y="12037"/>
                  </a:cubicBezTo>
                  <a:cubicBezTo>
                    <a:pt x="131" y="13212"/>
                    <a:pt x="425" y="14223"/>
                    <a:pt x="1044" y="15071"/>
                  </a:cubicBezTo>
                  <a:cubicBezTo>
                    <a:pt x="2154" y="16571"/>
                    <a:pt x="3948" y="17615"/>
                    <a:pt x="6427" y="18170"/>
                  </a:cubicBezTo>
                  <a:lnTo>
                    <a:pt x="9460" y="18855"/>
                  </a:lnTo>
                  <a:cubicBezTo>
                    <a:pt x="10374" y="19050"/>
                    <a:pt x="11157" y="19311"/>
                    <a:pt x="11776" y="19638"/>
                  </a:cubicBezTo>
                  <a:cubicBezTo>
                    <a:pt x="12396" y="19964"/>
                    <a:pt x="12722" y="20421"/>
                    <a:pt x="12722" y="21073"/>
                  </a:cubicBezTo>
                  <a:cubicBezTo>
                    <a:pt x="12722" y="22182"/>
                    <a:pt x="12005" y="22965"/>
                    <a:pt x="10569" y="23422"/>
                  </a:cubicBezTo>
                  <a:cubicBezTo>
                    <a:pt x="9950" y="23585"/>
                    <a:pt x="9036" y="23683"/>
                    <a:pt x="7829" y="23683"/>
                  </a:cubicBezTo>
                  <a:cubicBezTo>
                    <a:pt x="6101" y="23683"/>
                    <a:pt x="4535" y="23291"/>
                    <a:pt x="3165" y="22476"/>
                  </a:cubicBezTo>
                  <a:cubicBezTo>
                    <a:pt x="1762" y="21660"/>
                    <a:pt x="718" y="20518"/>
                    <a:pt x="1" y="19083"/>
                  </a:cubicBezTo>
                  <a:lnTo>
                    <a:pt x="1" y="25183"/>
                  </a:lnTo>
                  <a:cubicBezTo>
                    <a:pt x="1860" y="26325"/>
                    <a:pt x="3785" y="27173"/>
                    <a:pt x="5774" y="27760"/>
                  </a:cubicBezTo>
                  <a:lnTo>
                    <a:pt x="5840" y="32392"/>
                  </a:lnTo>
                  <a:cubicBezTo>
                    <a:pt x="5840" y="32490"/>
                    <a:pt x="5872" y="32522"/>
                    <a:pt x="5970" y="32522"/>
                  </a:cubicBezTo>
                  <a:lnTo>
                    <a:pt x="9917" y="32522"/>
                  </a:lnTo>
                  <a:cubicBezTo>
                    <a:pt x="10015" y="32522"/>
                    <a:pt x="10080" y="32457"/>
                    <a:pt x="10080" y="32327"/>
                  </a:cubicBezTo>
                  <a:lnTo>
                    <a:pt x="10080" y="28086"/>
                  </a:lnTo>
                  <a:cubicBezTo>
                    <a:pt x="12657" y="27238"/>
                    <a:pt x="14549" y="26031"/>
                    <a:pt x="15723" y="24531"/>
                  </a:cubicBezTo>
                  <a:cubicBezTo>
                    <a:pt x="16702" y="23291"/>
                    <a:pt x="17191" y="22084"/>
                    <a:pt x="17191" y="20877"/>
                  </a:cubicBezTo>
                  <a:cubicBezTo>
                    <a:pt x="17191" y="18561"/>
                    <a:pt x="16115" y="16865"/>
                    <a:pt x="13929" y="15821"/>
                  </a:cubicBezTo>
                  <a:cubicBezTo>
                    <a:pt x="12983" y="15364"/>
                    <a:pt x="12005" y="15006"/>
                    <a:pt x="10928" y="14777"/>
                  </a:cubicBezTo>
                  <a:cubicBezTo>
                    <a:pt x="9852" y="14549"/>
                    <a:pt x="8841" y="14321"/>
                    <a:pt x="7927" y="14125"/>
                  </a:cubicBezTo>
                  <a:cubicBezTo>
                    <a:pt x="6981" y="13897"/>
                    <a:pt x="6198" y="13603"/>
                    <a:pt x="5579" y="13212"/>
                  </a:cubicBezTo>
                  <a:cubicBezTo>
                    <a:pt x="4959" y="12853"/>
                    <a:pt x="4665" y="12298"/>
                    <a:pt x="4665" y="11515"/>
                  </a:cubicBezTo>
                  <a:cubicBezTo>
                    <a:pt x="4665" y="10732"/>
                    <a:pt x="4959" y="10178"/>
                    <a:pt x="5579" y="9917"/>
                  </a:cubicBezTo>
                  <a:cubicBezTo>
                    <a:pt x="6198" y="9656"/>
                    <a:pt x="6949" y="9525"/>
                    <a:pt x="7829" y="9525"/>
                  </a:cubicBezTo>
                  <a:cubicBezTo>
                    <a:pt x="10798" y="9525"/>
                    <a:pt x="13277" y="10439"/>
                    <a:pt x="15201" y="12331"/>
                  </a:cubicBezTo>
                  <a:lnTo>
                    <a:pt x="15201" y="7112"/>
                  </a:lnTo>
                  <a:cubicBezTo>
                    <a:pt x="14484" y="6296"/>
                    <a:pt x="12722" y="5709"/>
                    <a:pt x="9917" y="5350"/>
                  </a:cubicBezTo>
                  <a:lnTo>
                    <a:pt x="9917" y="131"/>
                  </a:lnTo>
                  <a:cubicBezTo>
                    <a:pt x="9917" y="33"/>
                    <a:pt x="9852" y="0"/>
                    <a:pt x="97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1799800" y="238125"/>
              <a:ext cx="4000850" cy="2201050"/>
            </a:xfrm>
            <a:custGeom>
              <a:rect b="b" l="l" r="r" t="t"/>
              <a:pathLst>
                <a:path extrusionOk="0" h="88042" w="160034">
                  <a:moveTo>
                    <a:pt x="131425" y="6035"/>
                  </a:moveTo>
                  <a:lnTo>
                    <a:pt x="131425" y="9525"/>
                  </a:lnTo>
                  <a:lnTo>
                    <a:pt x="11972" y="9525"/>
                  </a:lnTo>
                  <a:lnTo>
                    <a:pt x="11972" y="62434"/>
                  </a:lnTo>
                  <a:lnTo>
                    <a:pt x="6035" y="62434"/>
                  </a:lnTo>
                  <a:lnTo>
                    <a:pt x="6035" y="6035"/>
                  </a:lnTo>
                  <a:close/>
                  <a:moveTo>
                    <a:pt x="143430" y="15527"/>
                  </a:moveTo>
                  <a:lnTo>
                    <a:pt x="143430" y="19572"/>
                  </a:lnTo>
                  <a:lnTo>
                    <a:pt x="22573" y="19572"/>
                  </a:lnTo>
                  <a:lnTo>
                    <a:pt x="22573" y="71927"/>
                  </a:lnTo>
                  <a:lnTo>
                    <a:pt x="18006" y="71927"/>
                  </a:lnTo>
                  <a:lnTo>
                    <a:pt x="18006" y="15527"/>
                  </a:lnTo>
                  <a:close/>
                  <a:moveTo>
                    <a:pt x="153998" y="25607"/>
                  </a:moveTo>
                  <a:lnTo>
                    <a:pt x="153998" y="82006"/>
                  </a:lnTo>
                  <a:lnTo>
                    <a:pt x="28608" y="82006"/>
                  </a:lnTo>
                  <a:lnTo>
                    <a:pt x="28608" y="25607"/>
                  </a:lnTo>
                  <a:close/>
                  <a:moveTo>
                    <a:pt x="0" y="0"/>
                  </a:moveTo>
                  <a:lnTo>
                    <a:pt x="0" y="68436"/>
                  </a:lnTo>
                  <a:lnTo>
                    <a:pt x="11972" y="68436"/>
                  </a:lnTo>
                  <a:lnTo>
                    <a:pt x="11972" y="77961"/>
                  </a:lnTo>
                  <a:lnTo>
                    <a:pt x="22573" y="77961"/>
                  </a:lnTo>
                  <a:lnTo>
                    <a:pt x="22573" y="88041"/>
                  </a:lnTo>
                  <a:lnTo>
                    <a:pt x="160033" y="88041"/>
                  </a:lnTo>
                  <a:lnTo>
                    <a:pt x="160033" y="19572"/>
                  </a:lnTo>
                  <a:lnTo>
                    <a:pt x="149432" y="19572"/>
                  </a:lnTo>
                  <a:lnTo>
                    <a:pt x="149432" y="9525"/>
                  </a:lnTo>
                  <a:lnTo>
                    <a:pt x="137460" y="9525"/>
                  </a:lnTo>
                  <a:lnTo>
                    <a:pt x="137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2099900" y="2665850"/>
              <a:ext cx="150075" cy="163925"/>
            </a:xfrm>
            <a:custGeom>
              <a:rect b="b" l="l" r="r" t="t"/>
              <a:pathLst>
                <a:path extrusionOk="0" h="6557" w="6003">
                  <a:moveTo>
                    <a:pt x="0" y="0"/>
                  </a:moveTo>
                  <a:lnTo>
                    <a:pt x="0" y="6557"/>
                  </a:lnTo>
                  <a:lnTo>
                    <a:pt x="6002" y="6557"/>
                  </a:lnTo>
                  <a:lnTo>
                    <a:pt x="60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4007350" y="4859525"/>
              <a:ext cx="150075" cy="164750"/>
            </a:xfrm>
            <a:custGeom>
              <a:rect b="b" l="l" r="r" t="t"/>
              <a:pathLst>
                <a:path extrusionOk="0" h="6590" w="6003">
                  <a:moveTo>
                    <a:pt x="0" y="1"/>
                  </a:moveTo>
                  <a:lnTo>
                    <a:pt x="0" y="6590"/>
                  </a:lnTo>
                  <a:lnTo>
                    <a:pt x="6002" y="6590"/>
                  </a:lnTo>
                  <a:lnTo>
                    <a:pt x="6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5783500" y="4304175"/>
              <a:ext cx="150075" cy="163950"/>
            </a:xfrm>
            <a:custGeom>
              <a:rect b="b" l="l" r="r" t="t"/>
              <a:pathLst>
                <a:path extrusionOk="0" h="6558" w="6003">
                  <a:moveTo>
                    <a:pt x="0" y="1"/>
                  </a:moveTo>
                  <a:lnTo>
                    <a:pt x="0" y="6557"/>
                  </a:lnTo>
                  <a:lnTo>
                    <a:pt x="6002" y="6557"/>
                  </a:lnTo>
                  <a:lnTo>
                    <a:pt x="6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5547000" y="5106625"/>
              <a:ext cx="150075" cy="163950"/>
            </a:xfrm>
            <a:custGeom>
              <a:rect b="b" l="l" r="r" t="t"/>
              <a:pathLst>
                <a:path extrusionOk="0" h="6558" w="6003">
                  <a:moveTo>
                    <a:pt x="0" y="1"/>
                  </a:moveTo>
                  <a:lnTo>
                    <a:pt x="0" y="6557"/>
                  </a:lnTo>
                  <a:lnTo>
                    <a:pt x="6002" y="6557"/>
                  </a:lnTo>
                  <a:lnTo>
                    <a:pt x="6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1432000" y="1121300"/>
              <a:ext cx="150075" cy="163925"/>
            </a:xfrm>
            <a:custGeom>
              <a:rect b="b" l="l" r="r" t="t"/>
              <a:pathLst>
                <a:path extrusionOk="0" h="6557" w="6003">
                  <a:moveTo>
                    <a:pt x="0" y="0"/>
                  </a:moveTo>
                  <a:lnTo>
                    <a:pt x="0" y="6557"/>
                  </a:lnTo>
                  <a:lnTo>
                    <a:pt x="6003" y="6557"/>
                  </a:lnTo>
                  <a:lnTo>
                    <a:pt x="6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1309675" y="2403250"/>
              <a:ext cx="150075" cy="164750"/>
            </a:xfrm>
            <a:custGeom>
              <a:rect b="b" l="l" r="r" t="t"/>
              <a:pathLst>
                <a:path extrusionOk="0" h="6590" w="6003">
                  <a:moveTo>
                    <a:pt x="1" y="1"/>
                  </a:moveTo>
                  <a:lnTo>
                    <a:pt x="1" y="6590"/>
                  </a:lnTo>
                  <a:lnTo>
                    <a:pt x="6003" y="6590"/>
                  </a:lnTo>
                  <a:lnTo>
                    <a:pt x="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9"/>
          <p:cNvSpPr txBox="1"/>
          <p:nvPr>
            <p:ph idx="2" type="ctrTitle"/>
          </p:nvPr>
        </p:nvSpPr>
        <p:spPr>
          <a:xfrm flipH="1">
            <a:off x="720000" y="1982325"/>
            <a:ext cx="26715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226" name="Google Shape;226;p29"/>
          <p:cNvSpPr txBox="1"/>
          <p:nvPr>
            <p:ph idx="1" type="subTitle"/>
          </p:nvPr>
        </p:nvSpPr>
        <p:spPr>
          <a:xfrm flipH="1">
            <a:off x="1264200" y="2513497"/>
            <a:ext cx="2127300" cy="9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a:t>
            </a:r>
            <a:endParaRPr/>
          </a:p>
        </p:txBody>
      </p:sp>
      <p:sp>
        <p:nvSpPr>
          <p:cNvPr id="227" name="Google Shape;227;p29"/>
          <p:cNvSpPr txBox="1"/>
          <p:nvPr>
            <p:ph idx="2" type="ctrTitle"/>
          </p:nvPr>
        </p:nvSpPr>
        <p:spPr>
          <a:xfrm flipH="1">
            <a:off x="4251175" y="658250"/>
            <a:ext cx="1258800" cy="36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t>SATURN</a:t>
            </a:r>
            <a:endParaRPr sz="1100"/>
          </a:p>
        </p:txBody>
      </p:sp>
      <p:sp>
        <p:nvSpPr>
          <p:cNvPr id="228" name="Google Shape;228;p29"/>
          <p:cNvSpPr txBox="1"/>
          <p:nvPr>
            <p:ph idx="2" type="ctrTitle"/>
          </p:nvPr>
        </p:nvSpPr>
        <p:spPr>
          <a:xfrm flipH="1">
            <a:off x="4251175" y="2939982"/>
            <a:ext cx="1258800" cy="36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t>NEPTUNE</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SECTOR NEWS</a:t>
            </a:r>
            <a:endParaRPr/>
          </a:p>
        </p:txBody>
      </p:sp>
      <p:sp>
        <p:nvSpPr>
          <p:cNvPr id="234" name="Google Shape;234;p30"/>
          <p:cNvSpPr/>
          <p:nvPr/>
        </p:nvSpPr>
        <p:spPr>
          <a:xfrm>
            <a:off x="838200" y="1985413"/>
            <a:ext cx="597300" cy="5175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4273350" y="1985418"/>
            <a:ext cx="597300" cy="5175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7718775" y="1985343"/>
            <a:ext cx="597300" cy="517500"/>
          </a:xfrm>
          <a:prstGeom prst="hexagon">
            <a:avLst>
              <a:gd fmla="val 25000" name="adj"/>
              <a:gd fmla="val 115470" name="v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30"/>
          <p:cNvGrpSpPr/>
          <p:nvPr/>
        </p:nvGrpSpPr>
        <p:grpSpPr>
          <a:xfrm>
            <a:off x="1000004" y="2107373"/>
            <a:ext cx="273486" cy="273486"/>
            <a:chOff x="1190625" y="238125"/>
            <a:chExt cx="5219200" cy="5219200"/>
          </a:xfrm>
        </p:grpSpPr>
        <p:sp>
          <p:nvSpPr>
            <p:cNvPr id="238" name="Google Shape;238;p30"/>
            <p:cNvSpPr/>
            <p:nvPr/>
          </p:nvSpPr>
          <p:spPr>
            <a:xfrm>
              <a:off x="1190625" y="2400000"/>
              <a:ext cx="2126000" cy="3057325"/>
            </a:xfrm>
            <a:custGeom>
              <a:rect b="b" l="l" r="r" t="t"/>
              <a:pathLst>
                <a:path extrusionOk="0" h="122293" w="85040">
                  <a:moveTo>
                    <a:pt x="42536" y="6035"/>
                  </a:moveTo>
                  <a:cubicBezTo>
                    <a:pt x="54410" y="6035"/>
                    <a:pt x="64098" y="15495"/>
                    <a:pt x="64522" y="27238"/>
                  </a:cubicBezTo>
                  <a:cubicBezTo>
                    <a:pt x="51213" y="26716"/>
                    <a:pt x="42895" y="22541"/>
                    <a:pt x="39046" y="20029"/>
                  </a:cubicBezTo>
                  <a:cubicBezTo>
                    <a:pt x="40351" y="18333"/>
                    <a:pt x="40938" y="17158"/>
                    <a:pt x="41036" y="16995"/>
                  </a:cubicBezTo>
                  <a:lnTo>
                    <a:pt x="35621" y="14353"/>
                  </a:lnTo>
                  <a:cubicBezTo>
                    <a:pt x="35458" y="14679"/>
                    <a:pt x="31804" y="21692"/>
                    <a:pt x="20616" y="26096"/>
                  </a:cubicBezTo>
                  <a:cubicBezTo>
                    <a:pt x="21594" y="14875"/>
                    <a:pt x="31054" y="6035"/>
                    <a:pt x="42536" y="6035"/>
                  </a:cubicBezTo>
                  <a:close/>
                  <a:moveTo>
                    <a:pt x="34838" y="24465"/>
                  </a:moveTo>
                  <a:cubicBezTo>
                    <a:pt x="39013" y="27401"/>
                    <a:pt x="48441" y="32555"/>
                    <a:pt x="63902" y="33240"/>
                  </a:cubicBezTo>
                  <a:cubicBezTo>
                    <a:pt x="61554" y="42863"/>
                    <a:pt x="52877" y="50039"/>
                    <a:pt x="42536" y="50039"/>
                  </a:cubicBezTo>
                  <a:cubicBezTo>
                    <a:pt x="31870" y="50039"/>
                    <a:pt x="22964" y="42439"/>
                    <a:pt x="20942" y="32392"/>
                  </a:cubicBezTo>
                  <a:cubicBezTo>
                    <a:pt x="27238" y="30206"/>
                    <a:pt x="31739" y="27238"/>
                    <a:pt x="34838" y="24465"/>
                  </a:cubicBezTo>
                  <a:close/>
                  <a:moveTo>
                    <a:pt x="42536" y="56074"/>
                  </a:moveTo>
                  <a:cubicBezTo>
                    <a:pt x="45733" y="56074"/>
                    <a:pt x="48832" y="56465"/>
                    <a:pt x="51768" y="57248"/>
                  </a:cubicBezTo>
                  <a:lnTo>
                    <a:pt x="42536" y="67882"/>
                  </a:lnTo>
                  <a:lnTo>
                    <a:pt x="33272" y="57248"/>
                  </a:lnTo>
                  <a:cubicBezTo>
                    <a:pt x="36241" y="56465"/>
                    <a:pt x="39340" y="56074"/>
                    <a:pt x="42536" y="56074"/>
                  </a:cubicBezTo>
                  <a:close/>
                  <a:moveTo>
                    <a:pt x="57868" y="59434"/>
                  </a:moveTo>
                  <a:cubicBezTo>
                    <a:pt x="70361" y="65240"/>
                    <a:pt x="79038" y="77929"/>
                    <a:pt x="79038" y="92575"/>
                  </a:cubicBezTo>
                  <a:lnTo>
                    <a:pt x="79038" y="116257"/>
                  </a:lnTo>
                  <a:lnTo>
                    <a:pt x="67523" y="116257"/>
                  </a:lnTo>
                  <a:lnTo>
                    <a:pt x="67523" y="93815"/>
                  </a:lnTo>
                  <a:lnTo>
                    <a:pt x="61521" y="93815"/>
                  </a:lnTo>
                  <a:lnTo>
                    <a:pt x="61521" y="116257"/>
                  </a:lnTo>
                  <a:lnTo>
                    <a:pt x="23552" y="116257"/>
                  </a:lnTo>
                  <a:lnTo>
                    <a:pt x="23552" y="93815"/>
                  </a:lnTo>
                  <a:lnTo>
                    <a:pt x="17517" y="93815"/>
                  </a:lnTo>
                  <a:lnTo>
                    <a:pt x="17517" y="116257"/>
                  </a:lnTo>
                  <a:lnTo>
                    <a:pt x="6035" y="116257"/>
                  </a:lnTo>
                  <a:lnTo>
                    <a:pt x="6035" y="92575"/>
                  </a:lnTo>
                  <a:cubicBezTo>
                    <a:pt x="6035" y="77929"/>
                    <a:pt x="14712" y="65240"/>
                    <a:pt x="27205" y="59434"/>
                  </a:cubicBezTo>
                  <a:lnTo>
                    <a:pt x="39503" y="73558"/>
                  </a:lnTo>
                  <a:lnTo>
                    <a:pt x="39503" y="91042"/>
                  </a:lnTo>
                  <a:lnTo>
                    <a:pt x="45537" y="91042"/>
                  </a:lnTo>
                  <a:lnTo>
                    <a:pt x="45537" y="73558"/>
                  </a:lnTo>
                  <a:lnTo>
                    <a:pt x="57868" y="59434"/>
                  </a:lnTo>
                  <a:close/>
                  <a:moveTo>
                    <a:pt x="42536" y="0"/>
                  </a:moveTo>
                  <a:cubicBezTo>
                    <a:pt x="27074" y="0"/>
                    <a:pt x="14516" y="12592"/>
                    <a:pt x="14516" y="28053"/>
                  </a:cubicBezTo>
                  <a:cubicBezTo>
                    <a:pt x="14516" y="38459"/>
                    <a:pt x="20192" y="47527"/>
                    <a:pt x="28640" y="52355"/>
                  </a:cubicBezTo>
                  <a:cubicBezTo>
                    <a:pt x="12004" y="58129"/>
                    <a:pt x="0" y="73982"/>
                    <a:pt x="0" y="92575"/>
                  </a:cubicBezTo>
                  <a:lnTo>
                    <a:pt x="0" y="122292"/>
                  </a:lnTo>
                  <a:lnTo>
                    <a:pt x="85040" y="122292"/>
                  </a:lnTo>
                  <a:lnTo>
                    <a:pt x="85040" y="92575"/>
                  </a:lnTo>
                  <a:cubicBezTo>
                    <a:pt x="85040" y="73982"/>
                    <a:pt x="73068" y="58129"/>
                    <a:pt x="56400" y="52355"/>
                  </a:cubicBezTo>
                  <a:cubicBezTo>
                    <a:pt x="64848" y="47527"/>
                    <a:pt x="70557" y="38459"/>
                    <a:pt x="70557" y="28053"/>
                  </a:cubicBezTo>
                  <a:cubicBezTo>
                    <a:pt x="70557" y="12592"/>
                    <a:pt x="57966" y="0"/>
                    <a:pt x="42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2178175" y="4808975"/>
              <a:ext cx="150900" cy="156600"/>
            </a:xfrm>
            <a:custGeom>
              <a:rect b="b" l="l" r="r" t="t"/>
              <a:pathLst>
                <a:path extrusionOk="0" h="6264" w="6036">
                  <a:moveTo>
                    <a:pt x="1" y="0"/>
                  </a:moveTo>
                  <a:lnTo>
                    <a:pt x="1" y="6263"/>
                  </a:lnTo>
                  <a:lnTo>
                    <a:pt x="6035" y="6263"/>
                  </a:lnTo>
                  <a:lnTo>
                    <a:pt x="6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4283800" y="2400000"/>
              <a:ext cx="2126025" cy="3057325"/>
            </a:xfrm>
            <a:custGeom>
              <a:rect b="b" l="l" r="r" t="t"/>
              <a:pathLst>
                <a:path extrusionOk="0" h="122293" w="85041">
                  <a:moveTo>
                    <a:pt x="42504" y="6035"/>
                  </a:moveTo>
                  <a:cubicBezTo>
                    <a:pt x="53627" y="6035"/>
                    <a:pt x="62826" y="14320"/>
                    <a:pt x="64294" y="25020"/>
                  </a:cubicBezTo>
                  <a:lnTo>
                    <a:pt x="53692" y="25020"/>
                  </a:lnTo>
                  <a:lnTo>
                    <a:pt x="53692" y="17354"/>
                  </a:lnTo>
                  <a:lnTo>
                    <a:pt x="47690" y="17354"/>
                  </a:lnTo>
                  <a:lnTo>
                    <a:pt x="47690" y="25020"/>
                  </a:lnTo>
                  <a:lnTo>
                    <a:pt x="20714" y="25020"/>
                  </a:lnTo>
                  <a:cubicBezTo>
                    <a:pt x="22182" y="14320"/>
                    <a:pt x="31413" y="6035"/>
                    <a:pt x="42504" y="6035"/>
                  </a:cubicBezTo>
                  <a:close/>
                  <a:moveTo>
                    <a:pt x="16604" y="38720"/>
                  </a:moveTo>
                  <a:cubicBezTo>
                    <a:pt x="18463" y="43189"/>
                    <a:pt x="21431" y="47071"/>
                    <a:pt x="25183" y="50039"/>
                  </a:cubicBezTo>
                  <a:lnTo>
                    <a:pt x="12233" y="50039"/>
                  </a:lnTo>
                  <a:lnTo>
                    <a:pt x="16604" y="38720"/>
                  </a:lnTo>
                  <a:close/>
                  <a:moveTo>
                    <a:pt x="64294" y="31054"/>
                  </a:moveTo>
                  <a:cubicBezTo>
                    <a:pt x="62826" y="41754"/>
                    <a:pt x="53627" y="50039"/>
                    <a:pt x="42504" y="50039"/>
                  </a:cubicBezTo>
                  <a:cubicBezTo>
                    <a:pt x="31413" y="50039"/>
                    <a:pt x="22182" y="41754"/>
                    <a:pt x="20714" y="31054"/>
                  </a:cubicBezTo>
                  <a:close/>
                  <a:moveTo>
                    <a:pt x="68665" y="38100"/>
                  </a:moveTo>
                  <a:lnTo>
                    <a:pt x="73917" y="50039"/>
                  </a:lnTo>
                  <a:lnTo>
                    <a:pt x="59825" y="50039"/>
                  </a:lnTo>
                  <a:cubicBezTo>
                    <a:pt x="63772" y="46940"/>
                    <a:pt x="66838" y="42830"/>
                    <a:pt x="68665" y="38100"/>
                  </a:cubicBezTo>
                  <a:close/>
                  <a:moveTo>
                    <a:pt x="42504" y="56074"/>
                  </a:moveTo>
                  <a:cubicBezTo>
                    <a:pt x="45701" y="56074"/>
                    <a:pt x="48799" y="56465"/>
                    <a:pt x="51768" y="57248"/>
                  </a:cubicBezTo>
                  <a:lnTo>
                    <a:pt x="42504" y="67882"/>
                  </a:lnTo>
                  <a:lnTo>
                    <a:pt x="33272" y="57248"/>
                  </a:lnTo>
                  <a:cubicBezTo>
                    <a:pt x="36208" y="56465"/>
                    <a:pt x="39307" y="56074"/>
                    <a:pt x="42504" y="56074"/>
                  </a:cubicBezTo>
                  <a:close/>
                  <a:moveTo>
                    <a:pt x="57835" y="59434"/>
                  </a:moveTo>
                  <a:cubicBezTo>
                    <a:pt x="70329" y="65240"/>
                    <a:pt x="79005" y="77929"/>
                    <a:pt x="79005" y="92575"/>
                  </a:cubicBezTo>
                  <a:lnTo>
                    <a:pt x="79005" y="116257"/>
                  </a:lnTo>
                  <a:lnTo>
                    <a:pt x="67523" y="116257"/>
                  </a:lnTo>
                  <a:lnTo>
                    <a:pt x="67523" y="93815"/>
                  </a:lnTo>
                  <a:lnTo>
                    <a:pt x="61489" y="93815"/>
                  </a:lnTo>
                  <a:lnTo>
                    <a:pt x="61489" y="116257"/>
                  </a:lnTo>
                  <a:lnTo>
                    <a:pt x="23519" y="116257"/>
                  </a:lnTo>
                  <a:lnTo>
                    <a:pt x="23519" y="93815"/>
                  </a:lnTo>
                  <a:lnTo>
                    <a:pt x="17517" y="93815"/>
                  </a:lnTo>
                  <a:lnTo>
                    <a:pt x="17517" y="116257"/>
                  </a:lnTo>
                  <a:lnTo>
                    <a:pt x="6002" y="116257"/>
                  </a:lnTo>
                  <a:lnTo>
                    <a:pt x="6002" y="92575"/>
                  </a:lnTo>
                  <a:cubicBezTo>
                    <a:pt x="6002" y="77929"/>
                    <a:pt x="14679" y="65240"/>
                    <a:pt x="27172" y="59434"/>
                  </a:cubicBezTo>
                  <a:lnTo>
                    <a:pt x="39503" y="73558"/>
                  </a:lnTo>
                  <a:lnTo>
                    <a:pt x="39503" y="91042"/>
                  </a:lnTo>
                  <a:lnTo>
                    <a:pt x="45537" y="91042"/>
                  </a:lnTo>
                  <a:lnTo>
                    <a:pt x="45537" y="73558"/>
                  </a:lnTo>
                  <a:lnTo>
                    <a:pt x="57835" y="59434"/>
                  </a:lnTo>
                  <a:close/>
                  <a:moveTo>
                    <a:pt x="42504" y="0"/>
                  </a:moveTo>
                  <a:cubicBezTo>
                    <a:pt x="27270" y="0"/>
                    <a:pt x="14842" y="12265"/>
                    <a:pt x="14516" y="27434"/>
                  </a:cubicBezTo>
                  <a:lnTo>
                    <a:pt x="3458" y="56074"/>
                  </a:lnTo>
                  <a:lnTo>
                    <a:pt x="20714" y="56074"/>
                  </a:lnTo>
                  <a:cubicBezTo>
                    <a:pt x="8318" y="63511"/>
                    <a:pt x="0" y="77081"/>
                    <a:pt x="0" y="92575"/>
                  </a:cubicBezTo>
                  <a:lnTo>
                    <a:pt x="0" y="122292"/>
                  </a:lnTo>
                  <a:lnTo>
                    <a:pt x="85040" y="122292"/>
                  </a:lnTo>
                  <a:lnTo>
                    <a:pt x="85040" y="92575"/>
                  </a:lnTo>
                  <a:cubicBezTo>
                    <a:pt x="85040" y="77081"/>
                    <a:pt x="76722" y="63511"/>
                    <a:pt x="64294" y="56074"/>
                  </a:cubicBezTo>
                  <a:lnTo>
                    <a:pt x="83116" y="56074"/>
                  </a:lnTo>
                  <a:lnTo>
                    <a:pt x="70524" y="27368"/>
                  </a:lnTo>
                  <a:cubicBezTo>
                    <a:pt x="70165" y="12233"/>
                    <a:pt x="57737" y="0"/>
                    <a:pt x="425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5271350" y="4808975"/>
              <a:ext cx="150900" cy="156600"/>
            </a:xfrm>
            <a:custGeom>
              <a:rect b="b" l="l" r="r" t="t"/>
              <a:pathLst>
                <a:path extrusionOk="0" h="6264" w="6036">
                  <a:moveTo>
                    <a:pt x="1" y="0"/>
                  </a:moveTo>
                  <a:lnTo>
                    <a:pt x="1" y="6263"/>
                  </a:lnTo>
                  <a:lnTo>
                    <a:pt x="6035" y="6263"/>
                  </a:lnTo>
                  <a:lnTo>
                    <a:pt x="6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2052600" y="238125"/>
              <a:ext cx="3637125" cy="2137425"/>
            </a:xfrm>
            <a:custGeom>
              <a:rect b="b" l="l" r="r" t="t"/>
              <a:pathLst>
                <a:path extrusionOk="0" h="85497" w="145485">
                  <a:moveTo>
                    <a:pt x="80604" y="6035"/>
                  </a:moveTo>
                  <a:lnTo>
                    <a:pt x="80604" y="17680"/>
                  </a:lnTo>
                  <a:cubicBezTo>
                    <a:pt x="77766" y="22703"/>
                    <a:pt x="76135" y="28510"/>
                    <a:pt x="76135" y="34675"/>
                  </a:cubicBezTo>
                  <a:cubicBezTo>
                    <a:pt x="76135" y="40840"/>
                    <a:pt x="77766" y="46646"/>
                    <a:pt x="80604" y="51670"/>
                  </a:cubicBezTo>
                  <a:lnTo>
                    <a:pt x="80604" y="63315"/>
                  </a:lnTo>
                  <a:lnTo>
                    <a:pt x="30728" y="63315"/>
                  </a:lnTo>
                  <a:lnTo>
                    <a:pt x="19572" y="69709"/>
                  </a:lnTo>
                  <a:lnTo>
                    <a:pt x="23030" y="63315"/>
                  </a:lnTo>
                  <a:lnTo>
                    <a:pt x="6035" y="63315"/>
                  </a:lnTo>
                  <a:lnTo>
                    <a:pt x="6035" y="6035"/>
                  </a:lnTo>
                  <a:close/>
                  <a:moveTo>
                    <a:pt x="110810" y="6035"/>
                  </a:moveTo>
                  <a:cubicBezTo>
                    <a:pt x="126598" y="6035"/>
                    <a:pt x="139450" y="18887"/>
                    <a:pt x="139450" y="34675"/>
                  </a:cubicBezTo>
                  <a:cubicBezTo>
                    <a:pt x="139450" y="45081"/>
                    <a:pt x="133807" y="54671"/>
                    <a:pt x="124706" y="59727"/>
                  </a:cubicBezTo>
                  <a:lnTo>
                    <a:pt x="122096" y="61195"/>
                  </a:lnTo>
                  <a:lnTo>
                    <a:pt x="126728" y="69709"/>
                  </a:lnTo>
                  <a:lnTo>
                    <a:pt x="115050" y="63022"/>
                  </a:lnTo>
                  <a:lnTo>
                    <a:pt x="114072" y="63119"/>
                  </a:lnTo>
                  <a:cubicBezTo>
                    <a:pt x="112963" y="63250"/>
                    <a:pt x="111854" y="63315"/>
                    <a:pt x="110810" y="63315"/>
                  </a:cubicBezTo>
                  <a:cubicBezTo>
                    <a:pt x="95022" y="63315"/>
                    <a:pt x="82170" y="50463"/>
                    <a:pt x="82170" y="34675"/>
                  </a:cubicBezTo>
                  <a:cubicBezTo>
                    <a:pt x="82170" y="18887"/>
                    <a:pt x="95022" y="6035"/>
                    <a:pt x="110810" y="6035"/>
                  </a:cubicBezTo>
                  <a:close/>
                  <a:moveTo>
                    <a:pt x="0" y="0"/>
                  </a:moveTo>
                  <a:lnTo>
                    <a:pt x="0" y="69350"/>
                  </a:lnTo>
                  <a:lnTo>
                    <a:pt x="12918" y="69350"/>
                  </a:lnTo>
                  <a:lnTo>
                    <a:pt x="4078" y="85497"/>
                  </a:lnTo>
                  <a:lnTo>
                    <a:pt x="4078" y="85497"/>
                  </a:lnTo>
                  <a:lnTo>
                    <a:pt x="32326" y="69350"/>
                  </a:lnTo>
                  <a:lnTo>
                    <a:pt x="86639" y="69350"/>
                  </a:lnTo>
                  <a:lnTo>
                    <a:pt x="86639" y="59499"/>
                  </a:lnTo>
                  <a:cubicBezTo>
                    <a:pt x="92902" y="65566"/>
                    <a:pt x="101415" y="69350"/>
                    <a:pt x="110810" y="69350"/>
                  </a:cubicBezTo>
                  <a:cubicBezTo>
                    <a:pt x="111756" y="69350"/>
                    <a:pt x="112767" y="69285"/>
                    <a:pt x="113746" y="69219"/>
                  </a:cubicBezTo>
                  <a:lnTo>
                    <a:pt x="142190" y="85497"/>
                  </a:lnTo>
                  <a:lnTo>
                    <a:pt x="130153" y="63446"/>
                  </a:lnTo>
                  <a:cubicBezTo>
                    <a:pt x="139678" y="57020"/>
                    <a:pt x="145485" y="46255"/>
                    <a:pt x="145485" y="34675"/>
                  </a:cubicBezTo>
                  <a:cubicBezTo>
                    <a:pt x="145485" y="15560"/>
                    <a:pt x="129925" y="0"/>
                    <a:pt x="110810" y="0"/>
                  </a:cubicBezTo>
                  <a:cubicBezTo>
                    <a:pt x="101415" y="0"/>
                    <a:pt x="92902" y="3784"/>
                    <a:pt x="86639" y="9851"/>
                  </a:cubicBezTo>
                  <a:lnTo>
                    <a:pt x="86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4353100" y="1032400"/>
              <a:ext cx="150075" cy="165575"/>
            </a:xfrm>
            <a:custGeom>
              <a:rect b="b" l="l" r="r" t="t"/>
              <a:pathLst>
                <a:path extrusionOk="0" h="6623" w="6003">
                  <a:moveTo>
                    <a:pt x="1" y="1"/>
                  </a:moveTo>
                  <a:lnTo>
                    <a:pt x="1" y="6623"/>
                  </a:lnTo>
                  <a:lnTo>
                    <a:pt x="6003" y="6623"/>
                  </a:lnTo>
                  <a:lnTo>
                    <a:pt x="6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a:off x="4764925" y="1032400"/>
              <a:ext cx="150900" cy="165575"/>
            </a:xfrm>
            <a:custGeom>
              <a:rect b="b" l="l" r="r" t="t"/>
              <a:pathLst>
                <a:path extrusionOk="0" h="6623" w="6036">
                  <a:moveTo>
                    <a:pt x="1" y="1"/>
                  </a:moveTo>
                  <a:lnTo>
                    <a:pt x="1" y="6623"/>
                  </a:lnTo>
                  <a:lnTo>
                    <a:pt x="6036" y="6623"/>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5176750" y="1032400"/>
              <a:ext cx="150900" cy="165575"/>
            </a:xfrm>
            <a:custGeom>
              <a:rect b="b" l="l" r="r" t="t"/>
              <a:pathLst>
                <a:path extrusionOk="0" h="6623" w="6036">
                  <a:moveTo>
                    <a:pt x="1" y="1"/>
                  </a:moveTo>
                  <a:lnTo>
                    <a:pt x="1" y="6623"/>
                  </a:lnTo>
                  <a:lnTo>
                    <a:pt x="6036" y="6623"/>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2680525" y="702125"/>
              <a:ext cx="150075" cy="165575"/>
            </a:xfrm>
            <a:custGeom>
              <a:rect b="b" l="l" r="r" t="t"/>
              <a:pathLst>
                <a:path extrusionOk="0" h="6623" w="6003">
                  <a:moveTo>
                    <a:pt x="0" y="1"/>
                  </a:moveTo>
                  <a:lnTo>
                    <a:pt x="0" y="6623"/>
                  </a:lnTo>
                  <a:lnTo>
                    <a:pt x="6003" y="6623"/>
                  </a:lnTo>
                  <a:lnTo>
                    <a:pt x="6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3092350" y="702125"/>
              <a:ext cx="150900" cy="165575"/>
            </a:xfrm>
            <a:custGeom>
              <a:rect b="b" l="l" r="r" t="t"/>
              <a:pathLst>
                <a:path extrusionOk="0" h="6623" w="6036">
                  <a:moveTo>
                    <a:pt x="1" y="1"/>
                  </a:moveTo>
                  <a:lnTo>
                    <a:pt x="1" y="6623"/>
                  </a:lnTo>
                  <a:lnTo>
                    <a:pt x="6035" y="6623"/>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3504175" y="702125"/>
              <a:ext cx="150900" cy="165575"/>
            </a:xfrm>
            <a:custGeom>
              <a:rect b="b" l="l" r="r" t="t"/>
              <a:pathLst>
                <a:path extrusionOk="0" h="6623" w="6036">
                  <a:moveTo>
                    <a:pt x="1" y="1"/>
                  </a:moveTo>
                  <a:lnTo>
                    <a:pt x="1" y="6623"/>
                  </a:lnTo>
                  <a:lnTo>
                    <a:pt x="6035" y="6623"/>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2680525" y="1266450"/>
              <a:ext cx="150075" cy="165575"/>
            </a:xfrm>
            <a:custGeom>
              <a:rect b="b" l="l" r="r" t="t"/>
              <a:pathLst>
                <a:path extrusionOk="0" h="6623" w="6003">
                  <a:moveTo>
                    <a:pt x="0" y="1"/>
                  </a:moveTo>
                  <a:lnTo>
                    <a:pt x="0" y="6622"/>
                  </a:lnTo>
                  <a:lnTo>
                    <a:pt x="6003" y="6622"/>
                  </a:lnTo>
                  <a:lnTo>
                    <a:pt x="6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3092350" y="1266450"/>
              <a:ext cx="150900" cy="165575"/>
            </a:xfrm>
            <a:custGeom>
              <a:rect b="b" l="l" r="r" t="t"/>
              <a:pathLst>
                <a:path extrusionOk="0" h="6623" w="6036">
                  <a:moveTo>
                    <a:pt x="1" y="1"/>
                  </a:moveTo>
                  <a:lnTo>
                    <a:pt x="1" y="6622"/>
                  </a:lnTo>
                  <a:lnTo>
                    <a:pt x="6035" y="6622"/>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3504175" y="1266450"/>
              <a:ext cx="150900" cy="165575"/>
            </a:xfrm>
            <a:custGeom>
              <a:rect b="b" l="l" r="r" t="t"/>
              <a:pathLst>
                <a:path extrusionOk="0" h="6623" w="6036">
                  <a:moveTo>
                    <a:pt x="1" y="1"/>
                  </a:moveTo>
                  <a:lnTo>
                    <a:pt x="1" y="6622"/>
                  </a:lnTo>
                  <a:lnTo>
                    <a:pt x="6035" y="6622"/>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30"/>
          <p:cNvGrpSpPr/>
          <p:nvPr/>
        </p:nvGrpSpPr>
        <p:grpSpPr>
          <a:xfrm>
            <a:off x="7870496" y="2094336"/>
            <a:ext cx="300104" cy="299538"/>
            <a:chOff x="1190625" y="243075"/>
            <a:chExt cx="5219200" cy="5209350"/>
          </a:xfrm>
        </p:grpSpPr>
        <p:sp>
          <p:nvSpPr>
            <p:cNvPr id="253" name="Google Shape;253;p30"/>
            <p:cNvSpPr/>
            <p:nvPr/>
          </p:nvSpPr>
          <p:spPr>
            <a:xfrm>
              <a:off x="1190625" y="243075"/>
              <a:ext cx="5219200" cy="5209350"/>
            </a:xfrm>
            <a:custGeom>
              <a:rect b="b" l="l" r="r" t="t"/>
              <a:pathLst>
                <a:path extrusionOk="0" h="208374" w="208768">
                  <a:moveTo>
                    <a:pt x="107343" y="6040"/>
                  </a:moveTo>
                  <a:cubicBezTo>
                    <a:pt x="109879" y="6040"/>
                    <a:pt x="112476" y="6549"/>
                    <a:pt x="115018" y="7598"/>
                  </a:cubicBezTo>
                  <a:cubicBezTo>
                    <a:pt x="118312" y="8968"/>
                    <a:pt x="120922" y="11186"/>
                    <a:pt x="123695" y="15035"/>
                  </a:cubicBezTo>
                  <a:lnTo>
                    <a:pt x="124380" y="15981"/>
                  </a:lnTo>
                  <a:lnTo>
                    <a:pt x="125456" y="16210"/>
                  </a:lnTo>
                  <a:cubicBezTo>
                    <a:pt x="125652" y="16275"/>
                    <a:pt x="126728" y="16666"/>
                    <a:pt x="127446" y="18134"/>
                  </a:cubicBezTo>
                  <a:cubicBezTo>
                    <a:pt x="127935" y="19178"/>
                    <a:pt x="128424" y="21070"/>
                    <a:pt x="127935" y="24332"/>
                  </a:cubicBezTo>
                  <a:cubicBezTo>
                    <a:pt x="127022" y="21984"/>
                    <a:pt x="125880" y="19765"/>
                    <a:pt x="124575" y="18395"/>
                  </a:cubicBezTo>
                  <a:lnTo>
                    <a:pt x="122846" y="16569"/>
                  </a:lnTo>
                  <a:lnTo>
                    <a:pt x="120726" y="17939"/>
                  </a:lnTo>
                  <a:cubicBezTo>
                    <a:pt x="120694" y="17971"/>
                    <a:pt x="116322" y="20809"/>
                    <a:pt x="108950" y="22277"/>
                  </a:cubicBezTo>
                  <a:cubicBezTo>
                    <a:pt x="105891" y="22889"/>
                    <a:pt x="102798" y="23195"/>
                    <a:pt x="99677" y="23195"/>
                  </a:cubicBezTo>
                  <a:cubicBezTo>
                    <a:pt x="94646" y="23195"/>
                    <a:pt x="89542" y="22400"/>
                    <a:pt x="84388" y="20809"/>
                  </a:cubicBezTo>
                  <a:cubicBezTo>
                    <a:pt x="87030" y="19015"/>
                    <a:pt x="90096" y="16536"/>
                    <a:pt x="92575" y="13339"/>
                  </a:cubicBezTo>
                  <a:cubicBezTo>
                    <a:pt x="96316" y="8584"/>
                    <a:pt x="101676" y="6040"/>
                    <a:pt x="107343" y="6040"/>
                  </a:cubicBezTo>
                  <a:close/>
                  <a:moveTo>
                    <a:pt x="121411" y="24430"/>
                  </a:moveTo>
                  <a:cubicBezTo>
                    <a:pt x="122683" y="27040"/>
                    <a:pt x="123923" y="31248"/>
                    <a:pt x="124641" y="34477"/>
                  </a:cubicBezTo>
                  <a:cubicBezTo>
                    <a:pt x="121281" y="40773"/>
                    <a:pt x="114691" y="44752"/>
                    <a:pt x="107515" y="44752"/>
                  </a:cubicBezTo>
                  <a:cubicBezTo>
                    <a:pt x="97762" y="44752"/>
                    <a:pt x="89639" y="37478"/>
                    <a:pt x="88335" y="28051"/>
                  </a:cubicBezTo>
                  <a:lnTo>
                    <a:pt x="88335" y="28051"/>
                  </a:lnTo>
                  <a:cubicBezTo>
                    <a:pt x="92440" y="28899"/>
                    <a:pt x="96275" y="29242"/>
                    <a:pt x="99793" y="29242"/>
                  </a:cubicBezTo>
                  <a:cubicBezTo>
                    <a:pt x="110084" y="29242"/>
                    <a:pt x="117668" y="26302"/>
                    <a:pt x="121411" y="24430"/>
                  </a:cubicBezTo>
                  <a:close/>
                  <a:moveTo>
                    <a:pt x="103340" y="50428"/>
                  </a:moveTo>
                  <a:lnTo>
                    <a:pt x="103340" y="50428"/>
                  </a:lnTo>
                  <a:cubicBezTo>
                    <a:pt x="104710" y="50656"/>
                    <a:pt x="106112" y="50787"/>
                    <a:pt x="107515" y="50787"/>
                  </a:cubicBezTo>
                  <a:cubicBezTo>
                    <a:pt x="108950" y="50787"/>
                    <a:pt x="110320" y="50656"/>
                    <a:pt x="111690" y="50428"/>
                  </a:cubicBezTo>
                  <a:lnTo>
                    <a:pt x="111690" y="50428"/>
                  </a:lnTo>
                  <a:lnTo>
                    <a:pt x="107515" y="55223"/>
                  </a:lnTo>
                  <a:lnTo>
                    <a:pt x="103340" y="50428"/>
                  </a:lnTo>
                  <a:close/>
                  <a:moveTo>
                    <a:pt x="94728" y="49710"/>
                  </a:moveTo>
                  <a:lnTo>
                    <a:pt x="103862" y="60149"/>
                  </a:lnTo>
                  <a:lnTo>
                    <a:pt x="101480" y="64324"/>
                  </a:lnTo>
                  <a:lnTo>
                    <a:pt x="92086" y="53723"/>
                  </a:lnTo>
                  <a:lnTo>
                    <a:pt x="94728" y="49710"/>
                  </a:lnTo>
                  <a:close/>
                  <a:moveTo>
                    <a:pt x="120335" y="49710"/>
                  </a:moveTo>
                  <a:lnTo>
                    <a:pt x="122977" y="53723"/>
                  </a:lnTo>
                  <a:lnTo>
                    <a:pt x="113582" y="64324"/>
                  </a:lnTo>
                  <a:lnTo>
                    <a:pt x="111201" y="60149"/>
                  </a:lnTo>
                  <a:lnTo>
                    <a:pt x="120335" y="49710"/>
                  </a:lnTo>
                  <a:close/>
                  <a:moveTo>
                    <a:pt x="110027" y="72479"/>
                  </a:moveTo>
                  <a:lnTo>
                    <a:pt x="110027" y="91170"/>
                  </a:lnTo>
                  <a:lnTo>
                    <a:pt x="107515" y="93584"/>
                  </a:lnTo>
                  <a:lnTo>
                    <a:pt x="105003" y="91170"/>
                  </a:lnTo>
                  <a:lnTo>
                    <a:pt x="105003" y="72512"/>
                  </a:lnTo>
                  <a:lnTo>
                    <a:pt x="105395" y="72512"/>
                  </a:lnTo>
                  <a:cubicBezTo>
                    <a:pt x="106569" y="72512"/>
                    <a:pt x="108070" y="72512"/>
                    <a:pt x="110027" y="72479"/>
                  </a:cubicBezTo>
                  <a:close/>
                  <a:moveTo>
                    <a:pt x="87552" y="57702"/>
                  </a:moveTo>
                  <a:lnTo>
                    <a:pt x="99001" y="70620"/>
                  </a:lnTo>
                  <a:lnTo>
                    <a:pt x="99001" y="93715"/>
                  </a:lnTo>
                  <a:lnTo>
                    <a:pt x="101774" y="96422"/>
                  </a:lnTo>
                  <a:cubicBezTo>
                    <a:pt x="98153" y="96455"/>
                    <a:pt x="94500" y="96520"/>
                    <a:pt x="90846" y="96650"/>
                  </a:cubicBezTo>
                  <a:lnTo>
                    <a:pt x="90846" y="84255"/>
                  </a:lnTo>
                  <a:lnTo>
                    <a:pt x="84844" y="84255"/>
                  </a:lnTo>
                  <a:lnTo>
                    <a:pt x="84844" y="96944"/>
                  </a:lnTo>
                  <a:cubicBezTo>
                    <a:pt x="81582" y="97107"/>
                    <a:pt x="78386" y="97335"/>
                    <a:pt x="75189" y="97596"/>
                  </a:cubicBezTo>
                  <a:lnTo>
                    <a:pt x="75189" y="83113"/>
                  </a:lnTo>
                  <a:cubicBezTo>
                    <a:pt x="75189" y="73001"/>
                    <a:pt x="79951" y="63704"/>
                    <a:pt x="87552" y="57702"/>
                  </a:cubicBezTo>
                  <a:close/>
                  <a:moveTo>
                    <a:pt x="127478" y="57702"/>
                  </a:moveTo>
                  <a:cubicBezTo>
                    <a:pt x="135111" y="63704"/>
                    <a:pt x="139874" y="73034"/>
                    <a:pt x="139874" y="83113"/>
                  </a:cubicBezTo>
                  <a:lnTo>
                    <a:pt x="139874" y="96422"/>
                  </a:lnTo>
                  <a:cubicBezTo>
                    <a:pt x="139287" y="96944"/>
                    <a:pt x="138732" y="97466"/>
                    <a:pt x="138210" y="98020"/>
                  </a:cubicBezTo>
                  <a:cubicBezTo>
                    <a:pt x="135568" y="97759"/>
                    <a:pt x="132893" y="97531"/>
                    <a:pt x="130219" y="97335"/>
                  </a:cubicBezTo>
                  <a:lnTo>
                    <a:pt x="130219" y="84255"/>
                  </a:lnTo>
                  <a:lnTo>
                    <a:pt x="124184" y="84255"/>
                  </a:lnTo>
                  <a:lnTo>
                    <a:pt x="124184" y="96944"/>
                  </a:lnTo>
                  <a:cubicBezTo>
                    <a:pt x="120530" y="96748"/>
                    <a:pt x="116844" y="96618"/>
                    <a:pt x="113158" y="96520"/>
                  </a:cubicBezTo>
                  <a:lnTo>
                    <a:pt x="116061" y="93715"/>
                  </a:lnTo>
                  <a:lnTo>
                    <a:pt x="116061" y="70620"/>
                  </a:lnTo>
                  <a:lnTo>
                    <a:pt x="127478" y="57702"/>
                  </a:lnTo>
                  <a:close/>
                  <a:moveTo>
                    <a:pt x="50985" y="95672"/>
                  </a:moveTo>
                  <a:cubicBezTo>
                    <a:pt x="62630" y="95672"/>
                    <a:pt x="72123" y="105164"/>
                    <a:pt x="72123" y="116842"/>
                  </a:cubicBezTo>
                  <a:cubicBezTo>
                    <a:pt x="72123" y="128487"/>
                    <a:pt x="62663" y="137980"/>
                    <a:pt x="50985" y="137980"/>
                  </a:cubicBezTo>
                  <a:cubicBezTo>
                    <a:pt x="39340" y="137980"/>
                    <a:pt x="29847" y="128487"/>
                    <a:pt x="29847" y="116842"/>
                  </a:cubicBezTo>
                  <a:cubicBezTo>
                    <a:pt x="29847" y="105164"/>
                    <a:pt x="39340" y="95672"/>
                    <a:pt x="50985" y="95672"/>
                  </a:cubicBezTo>
                  <a:close/>
                  <a:moveTo>
                    <a:pt x="157782" y="95672"/>
                  </a:moveTo>
                  <a:cubicBezTo>
                    <a:pt x="169428" y="95672"/>
                    <a:pt x="178920" y="105164"/>
                    <a:pt x="178920" y="116842"/>
                  </a:cubicBezTo>
                  <a:cubicBezTo>
                    <a:pt x="178920" y="128487"/>
                    <a:pt x="169460" y="137980"/>
                    <a:pt x="157782" y="137980"/>
                  </a:cubicBezTo>
                  <a:cubicBezTo>
                    <a:pt x="146104" y="137980"/>
                    <a:pt x="136645" y="128487"/>
                    <a:pt x="136645" y="116842"/>
                  </a:cubicBezTo>
                  <a:cubicBezTo>
                    <a:pt x="136645" y="105164"/>
                    <a:pt x="146104" y="95672"/>
                    <a:pt x="157782" y="95672"/>
                  </a:cubicBezTo>
                  <a:close/>
                  <a:moveTo>
                    <a:pt x="24008" y="113515"/>
                  </a:moveTo>
                  <a:lnTo>
                    <a:pt x="24008" y="113515"/>
                  </a:lnTo>
                  <a:cubicBezTo>
                    <a:pt x="23878" y="114591"/>
                    <a:pt x="23813" y="115700"/>
                    <a:pt x="23813" y="116842"/>
                  </a:cubicBezTo>
                  <a:cubicBezTo>
                    <a:pt x="23813" y="126824"/>
                    <a:pt x="29260" y="135598"/>
                    <a:pt x="37350" y="140296"/>
                  </a:cubicBezTo>
                  <a:cubicBezTo>
                    <a:pt x="35034" y="141111"/>
                    <a:pt x="32816" y="142155"/>
                    <a:pt x="30695" y="143329"/>
                  </a:cubicBezTo>
                  <a:cubicBezTo>
                    <a:pt x="12591" y="137915"/>
                    <a:pt x="6035" y="131586"/>
                    <a:pt x="6035" y="127313"/>
                  </a:cubicBezTo>
                  <a:cubicBezTo>
                    <a:pt x="6035" y="123627"/>
                    <a:pt x="10928" y="118375"/>
                    <a:pt x="24008" y="113515"/>
                  </a:cubicBezTo>
                  <a:close/>
                  <a:moveTo>
                    <a:pt x="184759" y="113515"/>
                  </a:moveTo>
                  <a:lnTo>
                    <a:pt x="184759" y="113515"/>
                  </a:lnTo>
                  <a:cubicBezTo>
                    <a:pt x="197839" y="118375"/>
                    <a:pt x="202732" y="123627"/>
                    <a:pt x="202732" y="127313"/>
                  </a:cubicBezTo>
                  <a:cubicBezTo>
                    <a:pt x="202732" y="131586"/>
                    <a:pt x="196176" y="137915"/>
                    <a:pt x="178072" y="143329"/>
                  </a:cubicBezTo>
                  <a:cubicBezTo>
                    <a:pt x="175984" y="142155"/>
                    <a:pt x="173733" y="141111"/>
                    <a:pt x="171417" y="140296"/>
                  </a:cubicBezTo>
                  <a:cubicBezTo>
                    <a:pt x="179507" y="135598"/>
                    <a:pt x="184955" y="126824"/>
                    <a:pt x="184955" y="116842"/>
                  </a:cubicBezTo>
                  <a:cubicBezTo>
                    <a:pt x="184955" y="115700"/>
                    <a:pt x="184889" y="114591"/>
                    <a:pt x="184759" y="113515"/>
                  </a:cubicBezTo>
                  <a:close/>
                  <a:moveTo>
                    <a:pt x="104384" y="102424"/>
                  </a:moveTo>
                  <a:cubicBezTo>
                    <a:pt x="114594" y="102424"/>
                    <a:pt x="124575" y="102848"/>
                    <a:pt x="134035" y="103664"/>
                  </a:cubicBezTo>
                  <a:cubicBezTo>
                    <a:pt x="131849" y="107545"/>
                    <a:pt x="130610" y="112047"/>
                    <a:pt x="130610" y="116842"/>
                  </a:cubicBezTo>
                  <a:cubicBezTo>
                    <a:pt x="130610" y="126824"/>
                    <a:pt x="136057" y="135598"/>
                    <a:pt x="144115" y="140296"/>
                  </a:cubicBezTo>
                  <a:cubicBezTo>
                    <a:pt x="137623" y="142612"/>
                    <a:pt x="131849" y="146494"/>
                    <a:pt x="127315" y="151484"/>
                  </a:cubicBezTo>
                  <a:cubicBezTo>
                    <a:pt x="119878" y="151974"/>
                    <a:pt x="112212" y="152202"/>
                    <a:pt x="104384" y="152202"/>
                  </a:cubicBezTo>
                  <a:cubicBezTo>
                    <a:pt x="96555" y="152202"/>
                    <a:pt x="88889" y="151974"/>
                    <a:pt x="81452" y="151484"/>
                  </a:cubicBezTo>
                  <a:cubicBezTo>
                    <a:pt x="76918" y="146494"/>
                    <a:pt x="71144" y="142612"/>
                    <a:pt x="64653" y="140296"/>
                  </a:cubicBezTo>
                  <a:cubicBezTo>
                    <a:pt x="72710" y="135598"/>
                    <a:pt x="78157" y="126824"/>
                    <a:pt x="78157" y="116842"/>
                  </a:cubicBezTo>
                  <a:cubicBezTo>
                    <a:pt x="78157" y="112047"/>
                    <a:pt x="76918" y="107545"/>
                    <a:pt x="74732" y="103664"/>
                  </a:cubicBezTo>
                  <a:cubicBezTo>
                    <a:pt x="84224" y="102848"/>
                    <a:pt x="94174" y="102424"/>
                    <a:pt x="104384" y="102424"/>
                  </a:cubicBezTo>
                  <a:close/>
                  <a:moveTo>
                    <a:pt x="6035" y="138273"/>
                  </a:moveTo>
                  <a:cubicBezTo>
                    <a:pt x="10308" y="141862"/>
                    <a:pt x="16636" y="145026"/>
                    <a:pt x="24465" y="147700"/>
                  </a:cubicBezTo>
                  <a:cubicBezTo>
                    <a:pt x="22214" y="149592"/>
                    <a:pt x="20159" y="151745"/>
                    <a:pt x="18332" y="154094"/>
                  </a:cubicBezTo>
                  <a:cubicBezTo>
                    <a:pt x="9492" y="149951"/>
                    <a:pt x="6035" y="145776"/>
                    <a:pt x="6035" y="142677"/>
                  </a:cubicBezTo>
                  <a:lnTo>
                    <a:pt x="6035" y="138273"/>
                  </a:lnTo>
                  <a:close/>
                  <a:moveTo>
                    <a:pt x="202732" y="138273"/>
                  </a:moveTo>
                  <a:lnTo>
                    <a:pt x="202732" y="142677"/>
                  </a:lnTo>
                  <a:cubicBezTo>
                    <a:pt x="202732" y="145776"/>
                    <a:pt x="199275" y="149951"/>
                    <a:pt x="190435" y="154094"/>
                  </a:cubicBezTo>
                  <a:cubicBezTo>
                    <a:pt x="188608" y="151745"/>
                    <a:pt x="186553" y="149592"/>
                    <a:pt x="184302" y="147700"/>
                  </a:cubicBezTo>
                  <a:cubicBezTo>
                    <a:pt x="192131" y="145026"/>
                    <a:pt x="198459" y="141862"/>
                    <a:pt x="202732" y="138273"/>
                  </a:cubicBezTo>
                  <a:close/>
                  <a:moveTo>
                    <a:pt x="86149" y="157780"/>
                  </a:moveTo>
                  <a:lnTo>
                    <a:pt x="86149" y="157780"/>
                  </a:lnTo>
                  <a:cubicBezTo>
                    <a:pt x="92216" y="158074"/>
                    <a:pt x="98316" y="158237"/>
                    <a:pt x="104384" y="158237"/>
                  </a:cubicBezTo>
                  <a:cubicBezTo>
                    <a:pt x="110451" y="158237"/>
                    <a:pt x="116551" y="158074"/>
                    <a:pt x="122618" y="157780"/>
                  </a:cubicBezTo>
                  <a:lnTo>
                    <a:pt x="122618" y="157780"/>
                  </a:lnTo>
                  <a:cubicBezTo>
                    <a:pt x="120791" y="160716"/>
                    <a:pt x="119356" y="163913"/>
                    <a:pt x="118345" y="167305"/>
                  </a:cubicBezTo>
                  <a:cubicBezTo>
                    <a:pt x="113745" y="167468"/>
                    <a:pt x="109081" y="167566"/>
                    <a:pt x="104384" y="167566"/>
                  </a:cubicBezTo>
                  <a:cubicBezTo>
                    <a:pt x="99686" y="167566"/>
                    <a:pt x="95022" y="167468"/>
                    <a:pt x="90422" y="167305"/>
                  </a:cubicBezTo>
                  <a:cubicBezTo>
                    <a:pt x="89411" y="163913"/>
                    <a:pt x="87976" y="160716"/>
                    <a:pt x="86149" y="157780"/>
                  </a:cubicBezTo>
                  <a:close/>
                  <a:moveTo>
                    <a:pt x="50985" y="144014"/>
                  </a:moveTo>
                  <a:cubicBezTo>
                    <a:pt x="70361" y="144014"/>
                    <a:pt x="86149" y="159770"/>
                    <a:pt x="86149" y="179146"/>
                  </a:cubicBezTo>
                  <a:lnTo>
                    <a:pt x="86149" y="202339"/>
                  </a:lnTo>
                  <a:lnTo>
                    <a:pt x="75254" y="202339"/>
                  </a:lnTo>
                  <a:lnTo>
                    <a:pt x="75254" y="180386"/>
                  </a:lnTo>
                  <a:lnTo>
                    <a:pt x="69219" y="180386"/>
                  </a:lnTo>
                  <a:lnTo>
                    <a:pt x="69219" y="202339"/>
                  </a:lnTo>
                  <a:lnTo>
                    <a:pt x="32750" y="202339"/>
                  </a:lnTo>
                  <a:lnTo>
                    <a:pt x="32750" y="180386"/>
                  </a:lnTo>
                  <a:lnTo>
                    <a:pt x="26716" y="180386"/>
                  </a:lnTo>
                  <a:lnTo>
                    <a:pt x="26716" y="202339"/>
                  </a:lnTo>
                  <a:lnTo>
                    <a:pt x="15821" y="202339"/>
                  </a:lnTo>
                  <a:lnTo>
                    <a:pt x="15821" y="179146"/>
                  </a:lnTo>
                  <a:cubicBezTo>
                    <a:pt x="15821" y="159770"/>
                    <a:pt x="31609" y="144014"/>
                    <a:pt x="50985" y="144014"/>
                  </a:cubicBezTo>
                  <a:close/>
                  <a:moveTo>
                    <a:pt x="91760" y="173372"/>
                  </a:moveTo>
                  <a:lnTo>
                    <a:pt x="91760" y="173372"/>
                  </a:lnTo>
                  <a:cubicBezTo>
                    <a:pt x="95902" y="173503"/>
                    <a:pt x="100143" y="173601"/>
                    <a:pt x="104384" y="173601"/>
                  </a:cubicBezTo>
                  <a:cubicBezTo>
                    <a:pt x="108624" y="173601"/>
                    <a:pt x="112865" y="173503"/>
                    <a:pt x="117007" y="173372"/>
                  </a:cubicBezTo>
                  <a:lnTo>
                    <a:pt x="117007" y="173372"/>
                  </a:lnTo>
                  <a:cubicBezTo>
                    <a:pt x="116746" y="175264"/>
                    <a:pt x="116616" y="177189"/>
                    <a:pt x="116616" y="179146"/>
                  </a:cubicBezTo>
                  <a:lnTo>
                    <a:pt x="116616" y="202339"/>
                  </a:lnTo>
                  <a:lnTo>
                    <a:pt x="92151" y="202339"/>
                  </a:lnTo>
                  <a:lnTo>
                    <a:pt x="92151" y="179146"/>
                  </a:lnTo>
                  <a:cubicBezTo>
                    <a:pt x="92151" y="177189"/>
                    <a:pt x="92021" y="175264"/>
                    <a:pt x="91760" y="173372"/>
                  </a:cubicBezTo>
                  <a:close/>
                  <a:moveTo>
                    <a:pt x="157782" y="144014"/>
                  </a:moveTo>
                  <a:cubicBezTo>
                    <a:pt x="177158" y="144014"/>
                    <a:pt x="192946" y="159770"/>
                    <a:pt x="192946" y="179146"/>
                  </a:cubicBezTo>
                  <a:lnTo>
                    <a:pt x="192946" y="202339"/>
                  </a:lnTo>
                  <a:lnTo>
                    <a:pt x="182051" y="202339"/>
                  </a:lnTo>
                  <a:lnTo>
                    <a:pt x="182051" y="180386"/>
                  </a:lnTo>
                  <a:lnTo>
                    <a:pt x="176017" y="180386"/>
                  </a:lnTo>
                  <a:lnTo>
                    <a:pt x="176017" y="202339"/>
                  </a:lnTo>
                  <a:lnTo>
                    <a:pt x="139548" y="202339"/>
                  </a:lnTo>
                  <a:lnTo>
                    <a:pt x="139548" y="180386"/>
                  </a:lnTo>
                  <a:lnTo>
                    <a:pt x="133513" y="180386"/>
                  </a:lnTo>
                  <a:lnTo>
                    <a:pt x="133513" y="202339"/>
                  </a:lnTo>
                  <a:lnTo>
                    <a:pt x="122618" y="202339"/>
                  </a:lnTo>
                  <a:lnTo>
                    <a:pt x="122618" y="179146"/>
                  </a:lnTo>
                  <a:cubicBezTo>
                    <a:pt x="122618" y="159770"/>
                    <a:pt x="138406" y="144014"/>
                    <a:pt x="157782" y="144014"/>
                  </a:cubicBezTo>
                  <a:close/>
                  <a:moveTo>
                    <a:pt x="107255" y="1"/>
                  </a:moveTo>
                  <a:cubicBezTo>
                    <a:pt x="99806" y="1"/>
                    <a:pt x="92759" y="3355"/>
                    <a:pt x="87845" y="9621"/>
                  </a:cubicBezTo>
                  <a:cubicBezTo>
                    <a:pt x="83311" y="15394"/>
                    <a:pt x="76135" y="18656"/>
                    <a:pt x="76070" y="18689"/>
                  </a:cubicBezTo>
                  <a:lnTo>
                    <a:pt x="69741" y="21494"/>
                  </a:lnTo>
                  <a:lnTo>
                    <a:pt x="76135" y="24202"/>
                  </a:lnTo>
                  <a:cubicBezTo>
                    <a:pt x="78190" y="25082"/>
                    <a:pt x="80212" y="25800"/>
                    <a:pt x="82169" y="26420"/>
                  </a:cubicBezTo>
                  <a:cubicBezTo>
                    <a:pt x="82463" y="33661"/>
                    <a:pt x="85790" y="40120"/>
                    <a:pt x="90912" y="44556"/>
                  </a:cubicBezTo>
                  <a:lnTo>
                    <a:pt x="86736" y="50885"/>
                  </a:lnTo>
                  <a:cubicBezTo>
                    <a:pt x="76037" y="57833"/>
                    <a:pt x="69154" y="69869"/>
                    <a:pt x="69154" y="83113"/>
                  </a:cubicBezTo>
                  <a:lnTo>
                    <a:pt x="69154" y="96650"/>
                  </a:lnTo>
                  <a:cubicBezTo>
                    <a:pt x="64359" y="92312"/>
                    <a:pt x="57966" y="89670"/>
                    <a:pt x="50985" y="89670"/>
                  </a:cubicBezTo>
                  <a:cubicBezTo>
                    <a:pt x="39666" y="89670"/>
                    <a:pt x="29945" y="96618"/>
                    <a:pt x="25868" y="106502"/>
                  </a:cubicBezTo>
                  <a:cubicBezTo>
                    <a:pt x="10177" y="111590"/>
                    <a:pt x="0" y="118571"/>
                    <a:pt x="0" y="127313"/>
                  </a:cubicBezTo>
                  <a:lnTo>
                    <a:pt x="0" y="142677"/>
                  </a:lnTo>
                  <a:cubicBezTo>
                    <a:pt x="0" y="148842"/>
                    <a:pt x="5121" y="154420"/>
                    <a:pt x="15005" y="159183"/>
                  </a:cubicBezTo>
                  <a:cubicBezTo>
                    <a:pt x="11678" y="165087"/>
                    <a:pt x="9819" y="171904"/>
                    <a:pt x="9819" y="179146"/>
                  </a:cubicBezTo>
                  <a:lnTo>
                    <a:pt x="9819" y="208373"/>
                  </a:lnTo>
                  <a:lnTo>
                    <a:pt x="198949" y="208373"/>
                  </a:lnTo>
                  <a:lnTo>
                    <a:pt x="198949" y="179146"/>
                  </a:lnTo>
                  <a:cubicBezTo>
                    <a:pt x="198949" y="171904"/>
                    <a:pt x="197089" y="165087"/>
                    <a:pt x="193762" y="159183"/>
                  </a:cubicBezTo>
                  <a:cubicBezTo>
                    <a:pt x="203646" y="154420"/>
                    <a:pt x="208767" y="148842"/>
                    <a:pt x="208767" y="142677"/>
                  </a:cubicBezTo>
                  <a:lnTo>
                    <a:pt x="208767" y="127313"/>
                  </a:lnTo>
                  <a:cubicBezTo>
                    <a:pt x="208767" y="118571"/>
                    <a:pt x="198590" y="111590"/>
                    <a:pt x="182900" y="106502"/>
                  </a:cubicBezTo>
                  <a:cubicBezTo>
                    <a:pt x="178822" y="96618"/>
                    <a:pt x="169101" y="89670"/>
                    <a:pt x="157782" y="89670"/>
                  </a:cubicBezTo>
                  <a:cubicBezTo>
                    <a:pt x="153509" y="89670"/>
                    <a:pt x="149464" y="90648"/>
                    <a:pt x="145876" y="92410"/>
                  </a:cubicBezTo>
                  <a:lnTo>
                    <a:pt x="145876" y="83113"/>
                  </a:lnTo>
                  <a:cubicBezTo>
                    <a:pt x="145876" y="69935"/>
                    <a:pt x="139026" y="57833"/>
                    <a:pt x="128327" y="50885"/>
                  </a:cubicBezTo>
                  <a:cubicBezTo>
                    <a:pt x="128327" y="50885"/>
                    <a:pt x="124282" y="44752"/>
                    <a:pt x="124151" y="44589"/>
                  </a:cubicBezTo>
                  <a:cubicBezTo>
                    <a:pt x="124151" y="44589"/>
                    <a:pt x="125423" y="43382"/>
                    <a:pt x="125619" y="43154"/>
                  </a:cubicBezTo>
                  <a:cubicBezTo>
                    <a:pt x="130382" y="38261"/>
                    <a:pt x="133122" y="31248"/>
                    <a:pt x="134002" y="24528"/>
                  </a:cubicBezTo>
                  <a:cubicBezTo>
                    <a:pt x="134231" y="22505"/>
                    <a:pt x="134263" y="20385"/>
                    <a:pt x="133839" y="18363"/>
                  </a:cubicBezTo>
                  <a:cubicBezTo>
                    <a:pt x="133611" y="17286"/>
                    <a:pt x="133252" y="16210"/>
                    <a:pt x="132730" y="15231"/>
                  </a:cubicBezTo>
                  <a:cubicBezTo>
                    <a:pt x="131360" y="12589"/>
                    <a:pt x="129338" y="11317"/>
                    <a:pt x="128000" y="10762"/>
                  </a:cubicBezTo>
                  <a:cubicBezTo>
                    <a:pt x="124738" y="6424"/>
                    <a:pt x="121411" y="3716"/>
                    <a:pt x="117334" y="2053"/>
                  </a:cubicBezTo>
                  <a:cubicBezTo>
                    <a:pt x="113997" y="672"/>
                    <a:pt x="110586" y="1"/>
                    <a:pt x="107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5670950" y="1909875"/>
              <a:ext cx="150900" cy="166400"/>
            </a:xfrm>
            <a:custGeom>
              <a:rect b="b" l="l" r="r" t="t"/>
              <a:pathLst>
                <a:path extrusionOk="0" h="6656" w="6036">
                  <a:moveTo>
                    <a:pt x="1" y="1"/>
                  </a:moveTo>
                  <a:lnTo>
                    <a:pt x="1" y="6655"/>
                  </a:lnTo>
                  <a:lnTo>
                    <a:pt x="6035" y="6655"/>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5451575" y="1077250"/>
              <a:ext cx="150075" cy="166400"/>
            </a:xfrm>
            <a:custGeom>
              <a:rect b="b" l="l" r="r" t="t"/>
              <a:pathLst>
                <a:path extrusionOk="0" h="6656" w="6003">
                  <a:moveTo>
                    <a:pt x="1" y="1"/>
                  </a:moveTo>
                  <a:lnTo>
                    <a:pt x="1" y="6655"/>
                  </a:lnTo>
                  <a:lnTo>
                    <a:pt x="6003" y="6655"/>
                  </a:lnTo>
                  <a:lnTo>
                    <a:pt x="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5949025" y="559425"/>
              <a:ext cx="150900" cy="166375"/>
            </a:xfrm>
            <a:custGeom>
              <a:rect b="b" l="l" r="r" t="t"/>
              <a:pathLst>
                <a:path extrusionOk="0" h="6655" w="6036">
                  <a:moveTo>
                    <a:pt x="1" y="0"/>
                  </a:moveTo>
                  <a:lnTo>
                    <a:pt x="1" y="6655"/>
                  </a:lnTo>
                  <a:lnTo>
                    <a:pt x="6036" y="6655"/>
                  </a:lnTo>
                  <a:lnTo>
                    <a:pt x="60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4805700" y="1388775"/>
              <a:ext cx="150900" cy="167200"/>
            </a:xfrm>
            <a:custGeom>
              <a:rect b="b" l="l" r="r" t="t"/>
              <a:pathLst>
                <a:path extrusionOk="0" h="6688" w="6036">
                  <a:moveTo>
                    <a:pt x="1" y="1"/>
                  </a:moveTo>
                  <a:lnTo>
                    <a:pt x="1" y="6688"/>
                  </a:lnTo>
                  <a:lnTo>
                    <a:pt x="6036" y="6688"/>
                  </a:lnTo>
                  <a:lnTo>
                    <a:pt x="6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4913350" y="322100"/>
              <a:ext cx="150900" cy="166400"/>
            </a:xfrm>
            <a:custGeom>
              <a:rect b="b" l="l" r="r" t="t"/>
              <a:pathLst>
                <a:path extrusionOk="0" h="6656" w="6036">
                  <a:moveTo>
                    <a:pt x="1" y="1"/>
                  </a:moveTo>
                  <a:lnTo>
                    <a:pt x="1" y="6655"/>
                  </a:lnTo>
                  <a:lnTo>
                    <a:pt x="6035" y="6655"/>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1776150" y="1909875"/>
              <a:ext cx="150875" cy="166400"/>
            </a:xfrm>
            <a:custGeom>
              <a:rect b="b" l="l" r="r" t="t"/>
              <a:pathLst>
                <a:path extrusionOk="0" h="6656" w="6035">
                  <a:moveTo>
                    <a:pt x="0" y="1"/>
                  </a:moveTo>
                  <a:lnTo>
                    <a:pt x="0" y="6655"/>
                  </a:lnTo>
                  <a:lnTo>
                    <a:pt x="6035" y="6655"/>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1996325" y="1077250"/>
              <a:ext cx="150075" cy="166400"/>
            </a:xfrm>
            <a:custGeom>
              <a:rect b="b" l="l" r="r" t="t"/>
              <a:pathLst>
                <a:path extrusionOk="0" h="6656" w="6003">
                  <a:moveTo>
                    <a:pt x="0" y="1"/>
                  </a:moveTo>
                  <a:lnTo>
                    <a:pt x="0" y="6655"/>
                  </a:lnTo>
                  <a:lnTo>
                    <a:pt x="6002" y="6655"/>
                  </a:lnTo>
                  <a:lnTo>
                    <a:pt x="6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1498050" y="559425"/>
              <a:ext cx="150900" cy="166375"/>
            </a:xfrm>
            <a:custGeom>
              <a:rect b="b" l="l" r="r" t="t"/>
              <a:pathLst>
                <a:path extrusionOk="0" h="6655" w="6036">
                  <a:moveTo>
                    <a:pt x="1" y="0"/>
                  </a:moveTo>
                  <a:lnTo>
                    <a:pt x="1" y="6655"/>
                  </a:lnTo>
                  <a:lnTo>
                    <a:pt x="6035" y="6655"/>
                  </a:lnTo>
                  <a:lnTo>
                    <a:pt x="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2641375" y="1388775"/>
              <a:ext cx="150900" cy="167200"/>
            </a:xfrm>
            <a:custGeom>
              <a:rect b="b" l="l" r="r" t="t"/>
              <a:pathLst>
                <a:path extrusionOk="0" h="6688" w="6036">
                  <a:moveTo>
                    <a:pt x="1" y="1"/>
                  </a:moveTo>
                  <a:lnTo>
                    <a:pt x="1" y="6688"/>
                  </a:lnTo>
                  <a:lnTo>
                    <a:pt x="6035" y="6688"/>
                  </a:lnTo>
                  <a:lnTo>
                    <a:pt x="60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2533725" y="322100"/>
              <a:ext cx="150900" cy="166400"/>
            </a:xfrm>
            <a:custGeom>
              <a:rect b="b" l="l" r="r" t="t"/>
              <a:pathLst>
                <a:path extrusionOk="0" h="6656" w="6036">
                  <a:moveTo>
                    <a:pt x="1" y="1"/>
                  </a:moveTo>
                  <a:lnTo>
                    <a:pt x="1" y="6655"/>
                  </a:lnTo>
                  <a:lnTo>
                    <a:pt x="6036" y="6655"/>
                  </a:lnTo>
                  <a:lnTo>
                    <a:pt x="6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0"/>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VENUS</a:t>
            </a:r>
            <a:endParaRPr>
              <a:solidFill>
                <a:schemeClr val="lt1"/>
              </a:solidFill>
            </a:endParaRPr>
          </a:p>
        </p:txBody>
      </p:sp>
      <p:sp>
        <p:nvSpPr>
          <p:cNvPr id="265" name="Google Shape;265;p30"/>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Venus has a beautiful name and is the second planet from the Sun. It’s terribly hot, even hotter than Mercury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66" name="Google Shape;266;p30"/>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MARS</a:t>
            </a:r>
            <a:endParaRPr>
              <a:solidFill>
                <a:schemeClr val="lt1"/>
              </a:solidFill>
            </a:endParaRPr>
          </a:p>
        </p:txBody>
      </p:sp>
      <p:sp>
        <p:nvSpPr>
          <p:cNvPr id="267" name="Google Shape;267;p30"/>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Despite being red, Mars is a cold place, not hot. It’s full of iron oxide dust, which gives the planet its reddish cast</a:t>
            </a:r>
            <a:endParaRPr>
              <a:solidFill>
                <a:schemeClr val="lt1"/>
              </a:solidFill>
            </a:endParaRPr>
          </a:p>
        </p:txBody>
      </p:sp>
      <p:sp>
        <p:nvSpPr>
          <p:cNvPr id="268" name="Google Shape;268;p30"/>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269" name="Google Shape;269;p30"/>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a gas giant and the biggest planet in our Solar System. It’s the fourth-brightest object in the sky</a:t>
            </a:r>
            <a:endParaRPr/>
          </a:p>
        </p:txBody>
      </p:sp>
      <p:grpSp>
        <p:nvGrpSpPr>
          <p:cNvPr id="270" name="Google Shape;270;p30"/>
          <p:cNvGrpSpPr/>
          <p:nvPr/>
        </p:nvGrpSpPr>
        <p:grpSpPr>
          <a:xfrm>
            <a:off x="4441874" y="2108673"/>
            <a:ext cx="270538" cy="270876"/>
            <a:chOff x="1193875" y="238125"/>
            <a:chExt cx="5212675" cy="5219200"/>
          </a:xfrm>
        </p:grpSpPr>
        <p:sp>
          <p:nvSpPr>
            <p:cNvPr id="271" name="Google Shape;271;p30"/>
            <p:cNvSpPr/>
            <p:nvPr/>
          </p:nvSpPr>
          <p:spPr>
            <a:xfrm>
              <a:off x="4900300" y="521100"/>
              <a:ext cx="576575" cy="430600"/>
            </a:xfrm>
            <a:custGeom>
              <a:rect b="b" l="l" r="r" t="t"/>
              <a:pathLst>
                <a:path extrusionOk="0" h="17224" w="23063">
                  <a:moveTo>
                    <a:pt x="1" y="0"/>
                  </a:moveTo>
                  <a:lnTo>
                    <a:pt x="1" y="6035"/>
                  </a:lnTo>
                  <a:lnTo>
                    <a:pt x="17028" y="6035"/>
                  </a:lnTo>
                  <a:lnTo>
                    <a:pt x="17028" y="17223"/>
                  </a:lnTo>
                  <a:lnTo>
                    <a:pt x="23063" y="17223"/>
                  </a:lnTo>
                  <a:lnTo>
                    <a:pt x="230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5326000" y="1152275"/>
              <a:ext cx="150875" cy="150075"/>
            </a:xfrm>
            <a:custGeom>
              <a:rect b="b" l="l" r="r" t="t"/>
              <a:pathLst>
                <a:path extrusionOk="0" h="6003" w="6035">
                  <a:moveTo>
                    <a:pt x="0" y="1"/>
                  </a:moveTo>
                  <a:lnTo>
                    <a:pt x="0" y="6003"/>
                  </a:lnTo>
                  <a:lnTo>
                    <a:pt x="6035" y="6003"/>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3565350" y="5048725"/>
              <a:ext cx="1194725" cy="150900"/>
            </a:xfrm>
            <a:custGeom>
              <a:rect b="b" l="l" r="r" t="t"/>
              <a:pathLst>
                <a:path extrusionOk="0" h="6036" w="47789">
                  <a:moveTo>
                    <a:pt x="0" y="1"/>
                  </a:moveTo>
                  <a:lnTo>
                    <a:pt x="0" y="6035"/>
                  </a:lnTo>
                  <a:lnTo>
                    <a:pt x="47788" y="6035"/>
                  </a:lnTo>
                  <a:lnTo>
                    <a:pt x="47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5019375" y="5048725"/>
              <a:ext cx="173725" cy="150900"/>
            </a:xfrm>
            <a:custGeom>
              <a:rect b="b" l="l" r="r" t="t"/>
              <a:pathLst>
                <a:path extrusionOk="0" h="6036" w="6949">
                  <a:moveTo>
                    <a:pt x="0" y="1"/>
                  </a:moveTo>
                  <a:lnTo>
                    <a:pt x="0" y="6035"/>
                  </a:lnTo>
                  <a:lnTo>
                    <a:pt x="6948" y="6035"/>
                  </a:lnTo>
                  <a:lnTo>
                    <a:pt x="69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a:off x="1193875" y="238125"/>
              <a:ext cx="5212675" cy="5219200"/>
            </a:xfrm>
            <a:custGeom>
              <a:rect b="b" l="l" r="r" t="t"/>
              <a:pathLst>
                <a:path extrusionOk="0" h="208768" w="208507">
                  <a:moveTo>
                    <a:pt x="67132" y="10275"/>
                  </a:moveTo>
                  <a:lnTo>
                    <a:pt x="67132" y="41558"/>
                  </a:lnTo>
                  <a:lnTo>
                    <a:pt x="35882" y="41558"/>
                  </a:lnTo>
                  <a:lnTo>
                    <a:pt x="67132" y="10275"/>
                  </a:lnTo>
                  <a:close/>
                  <a:moveTo>
                    <a:pt x="25607" y="85758"/>
                  </a:moveTo>
                  <a:lnTo>
                    <a:pt x="25607" y="106961"/>
                  </a:lnTo>
                  <a:lnTo>
                    <a:pt x="9330" y="96359"/>
                  </a:lnTo>
                  <a:lnTo>
                    <a:pt x="25607" y="85758"/>
                  </a:lnTo>
                  <a:close/>
                  <a:moveTo>
                    <a:pt x="182639" y="85758"/>
                  </a:moveTo>
                  <a:cubicBezTo>
                    <a:pt x="189489" y="90194"/>
                    <a:pt x="195328" y="93945"/>
                    <a:pt x="199112" y="96392"/>
                  </a:cubicBezTo>
                  <a:cubicBezTo>
                    <a:pt x="195361" y="98838"/>
                    <a:pt x="189555" y="102589"/>
                    <a:pt x="182639" y="107058"/>
                  </a:cubicBezTo>
                  <a:lnTo>
                    <a:pt x="182639" y="85758"/>
                  </a:lnTo>
                  <a:close/>
                  <a:moveTo>
                    <a:pt x="176604" y="6035"/>
                  </a:moveTo>
                  <a:lnTo>
                    <a:pt x="176604" y="110973"/>
                  </a:lnTo>
                  <a:cubicBezTo>
                    <a:pt x="158924" y="122455"/>
                    <a:pt x="136352" y="137101"/>
                    <a:pt x="120857" y="147181"/>
                  </a:cubicBezTo>
                  <a:lnTo>
                    <a:pt x="104123" y="136286"/>
                  </a:lnTo>
                  <a:lnTo>
                    <a:pt x="87356" y="147213"/>
                  </a:lnTo>
                  <a:lnTo>
                    <a:pt x="31609" y="110875"/>
                  </a:lnTo>
                  <a:lnTo>
                    <a:pt x="31609" y="47560"/>
                  </a:lnTo>
                  <a:lnTo>
                    <a:pt x="73167" y="47560"/>
                  </a:lnTo>
                  <a:lnTo>
                    <a:pt x="73167" y="6035"/>
                  </a:lnTo>
                  <a:close/>
                  <a:moveTo>
                    <a:pt x="6035" y="101383"/>
                  </a:moveTo>
                  <a:lnTo>
                    <a:pt x="81844" y="150802"/>
                  </a:lnTo>
                  <a:lnTo>
                    <a:pt x="6035" y="200188"/>
                  </a:lnTo>
                  <a:lnTo>
                    <a:pt x="6035" y="101383"/>
                  </a:lnTo>
                  <a:close/>
                  <a:moveTo>
                    <a:pt x="202472" y="101383"/>
                  </a:moveTo>
                  <a:lnTo>
                    <a:pt x="202472" y="200221"/>
                  </a:lnTo>
                  <a:lnTo>
                    <a:pt x="126402" y="150769"/>
                  </a:lnTo>
                  <a:cubicBezTo>
                    <a:pt x="150476" y="135111"/>
                    <a:pt x="189196" y="109994"/>
                    <a:pt x="202472" y="101383"/>
                  </a:cubicBezTo>
                  <a:close/>
                  <a:moveTo>
                    <a:pt x="104123" y="143495"/>
                  </a:moveTo>
                  <a:lnTo>
                    <a:pt x="195328" y="202732"/>
                  </a:lnTo>
                  <a:lnTo>
                    <a:pt x="13146" y="202732"/>
                  </a:lnTo>
                  <a:lnTo>
                    <a:pt x="104123" y="143495"/>
                  </a:lnTo>
                  <a:close/>
                  <a:moveTo>
                    <a:pt x="68894" y="0"/>
                  </a:moveTo>
                  <a:lnTo>
                    <a:pt x="25607" y="43319"/>
                  </a:lnTo>
                  <a:lnTo>
                    <a:pt x="25607" y="78581"/>
                  </a:lnTo>
                  <a:lnTo>
                    <a:pt x="0" y="95250"/>
                  </a:lnTo>
                  <a:lnTo>
                    <a:pt x="0" y="208767"/>
                  </a:lnTo>
                  <a:lnTo>
                    <a:pt x="208507" y="208767"/>
                  </a:lnTo>
                  <a:lnTo>
                    <a:pt x="208507" y="95217"/>
                  </a:lnTo>
                  <a:lnTo>
                    <a:pt x="207104" y="94337"/>
                  </a:lnTo>
                  <a:cubicBezTo>
                    <a:pt x="206974" y="94239"/>
                    <a:pt x="196437" y="87552"/>
                    <a:pt x="182639" y="78581"/>
                  </a:cubicBezTo>
                  <a:lnTo>
                    <a:pt x="182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